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1" r:id="rId5"/>
    <p:sldMasterId id="2147483672" r:id="rId6"/>
    <p:sldMasterId id="214748367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D1293FB-27CF-40C2-AA74-2867C8774798}">
  <a:tblStyle styleId="{BD1293FB-27CF-40C2-AA74-2867C877479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71" Type="http://schemas.openxmlformats.org/officeDocument/2006/relationships/slide" Target="slides/slide63.xml"/><Relationship Id="rId70" Type="http://schemas.openxmlformats.org/officeDocument/2006/relationships/slide" Target="slides/slide62.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slide" Target="slides/slide60.xml"/><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slide" Target="slides/slide61.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2417d858d1_0_2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g22417d858d1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2417d858d1_0_2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2417d858d1_0_2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g22417d858d1_0_295:notes"/>
          <p:cNvSpPr txBox="1"/>
          <p:nvPr>
            <p:ph idx="12" type="sldNum"/>
          </p:nvPr>
        </p:nvSpPr>
        <p:spPr>
          <a:xfrm>
            <a:off x="3884612" y="8685212"/>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4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2417d858d1_0_3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2417d858d1_0_30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g22417d858d1_0_308:notes"/>
          <p:cNvSpPr txBox="1"/>
          <p:nvPr>
            <p:ph idx="12" type="sldNum"/>
          </p:nvPr>
        </p:nvSpPr>
        <p:spPr>
          <a:xfrm>
            <a:off x="3884612" y="8685212"/>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4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2417d858d1_0_3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2417d858d1_0_3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g22417d858d1_0_316:notes"/>
          <p:cNvSpPr txBox="1"/>
          <p:nvPr>
            <p:ph idx="12" type="sldNum"/>
          </p:nvPr>
        </p:nvSpPr>
        <p:spPr>
          <a:xfrm>
            <a:off x="3884612" y="8685212"/>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4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2417d858d1_0_3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2417d858d1_0_3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g22417d858d1_0_323:notes"/>
          <p:cNvSpPr txBox="1"/>
          <p:nvPr>
            <p:ph idx="12" type="sldNum"/>
          </p:nvPr>
        </p:nvSpPr>
        <p:spPr>
          <a:xfrm>
            <a:off x="3884612" y="8685212"/>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4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2417d858d1_0_3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2417d858d1_0_3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g22417d858d1_0_332:notes"/>
          <p:cNvSpPr txBox="1"/>
          <p:nvPr>
            <p:ph idx="12" type="sldNum"/>
          </p:nvPr>
        </p:nvSpPr>
        <p:spPr>
          <a:xfrm>
            <a:off x="3884612" y="8685212"/>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4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2417d858d1_0_3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2417d858d1_0_34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g22417d858d1_0_341:notes"/>
          <p:cNvSpPr txBox="1"/>
          <p:nvPr>
            <p:ph idx="12" type="sldNum"/>
          </p:nvPr>
        </p:nvSpPr>
        <p:spPr>
          <a:xfrm>
            <a:off x="3884612" y="8685212"/>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4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2417d858d1_0_3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2417d858d1_0_34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22417d858d1_0_348:notes"/>
          <p:cNvSpPr txBox="1"/>
          <p:nvPr>
            <p:ph idx="12" type="sldNum"/>
          </p:nvPr>
        </p:nvSpPr>
        <p:spPr>
          <a:xfrm>
            <a:off x="3884612" y="8685212"/>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4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2417d858d1_0_3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2417d858d1_0_35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22417d858d1_0_357:notes"/>
          <p:cNvSpPr txBox="1"/>
          <p:nvPr>
            <p:ph idx="12" type="sldNum"/>
          </p:nvPr>
        </p:nvSpPr>
        <p:spPr>
          <a:xfrm>
            <a:off x="3884612" y="8685212"/>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4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2417d858d1_0_6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2417d858d1_0_69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g22417d858d1_0_696:notes"/>
          <p:cNvSpPr txBox="1"/>
          <p:nvPr>
            <p:ph idx="12" type="sldNum"/>
          </p:nvPr>
        </p:nvSpPr>
        <p:spPr>
          <a:xfrm>
            <a:off x="3884612" y="8685212"/>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4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2417d858d1_0_7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2417d858d1_0_7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g22417d858d1_0_706:notes"/>
          <p:cNvSpPr txBox="1"/>
          <p:nvPr>
            <p:ph idx="12" type="sldNum"/>
          </p:nvPr>
        </p:nvSpPr>
        <p:spPr>
          <a:xfrm>
            <a:off x="3884612" y="8685212"/>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4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2417d858d1_0_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2417d858d1_0_14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g22417d858d1_0_148:notes"/>
          <p:cNvSpPr txBox="1"/>
          <p:nvPr>
            <p:ph idx="12" type="sldNum"/>
          </p:nvPr>
        </p:nvSpPr>
        <p:spPr>
          <a:xfrm>
            <a:off x="3884612" y="8685212"/>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4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2417d858d1_0_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2417d858d1_0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2417d858d1_0_7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2417d858d1_0_75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g22417d858d1_0_751:notes"/>
          <p:cNvSpPr txBox="1"/>
          <p:nvPr>
            <p:ph idx="12" type="sldNum"/>
          </p:nvPr>
        </p:nvSpPr>
        <p:spPr>
          <a:xfrm>
            <a:off x="3884612" y="8685212"/>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4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2417d858d1_0_7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2417d858d1_0_76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g22417d858d1_0_762:notes"/>
          <p:cNvSpPr txBox="1"/>
          <p:nvPr>
            <p:ph idx="12" type="sldNum"/>
          </p:nvPr>
        </p:nvSpPr>
        <p:spPr>
          <a:xfrm>
            <a:off x="3884612" y="8685212"/>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4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2417d858d1_0_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2417d858d1_0_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2417d858d1_0_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2417d858d1_0_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2417d858d1_0_10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2417d858d1_0_10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g22417d858d1_0_1097:notes"/>
          <p:cNvSpPr txBox="1"/>
          <p:nvPr>
            <p:ph idx="12" type="sldNum"/>
          </p:nvPr>
        </p:nvSpPr>
        <p:spPr>
          <a:xfrm>
            <a:off x="3884612" y="8685212"/>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4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2417d858d1_0_7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2417d858d1_0_7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g22417d858d1_0_792:notes"/>
          <p:cNvSpPr txBox="1"/>
          <p:nvPr>
            <p:ph idx="12" type="sldNum"/>
          </p:nvPr>
        </p:nvSpPr>
        <p:spPr>
          <a:xfrm>
            <a:off x="3884612" y="8685212"/>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400"/>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2417d858d1_0_8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2417d858d1_0_8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g22417d858d1_0_803:notes"/>
          <p:cNvSpPr txBox="1"/>
          <p:nvPr>
            <p:ph idx="12" type="sldNum"/>
          </p:nvPr>
        </p:nvSpPr>
        <p:spPr>
          <a:xfrm>
            <a:off x="3884612" y="8685212"/>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4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2417d858d1_0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2417d858d1_0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2417d858d1_0_8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2417d858d1_0_8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g22417d858d1_0_822:notes"/>
          <p:cNvSpPr txBox="1"/>
          <p:nvPr>
            <p:ph idx="12" type="sldNum"/>
          </p:nvPr>
        </p:nvSpPr>
        <p:spPr>
          <a:xfrm>
            <a:off x="3884612" y="8685212"/>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4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2417d858d1_0_2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2417d858d1_0_23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g22417d858d1_0_237:notes"/>
          <p:cNvSpPr txBox="1"/>
          <p:nvPr>
            <p:ph idx="12" type="sldNum"/>
          </p:nvPr>
        </p:nvSpPr>
        <p:spPr>
          <a:xfrm>
            <a:off x="3884612" y="8685212"/>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4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2417d858d1_0_8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2417d858d1_0_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2417d858d1_0_1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2417d858d1_0_11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g22417d858d1_0_1116:notes"/>
          <p:cNvSpPr txBox="1"/>
          <p:nvPr>
            <p:ph idx="12" type="sldNum"/>
          </p:nvPr>
        </p:nvSpPr>
        <p:spPr>
          <a:xfrm>
            <a:off x="3884612" y="8685212"/>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4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2417d858d1_0_1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2417d858d1_0_112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g22417d858d1_0_1127:notes"/>
          <p:cNvSpPr txBox="1"/>
          <p:nvPr>
            <p:ph idx="12" type="sldNum"/>
          </p:nvPr>
        </p:nvSpPr>
        <p:spPr>
          <a:xfrm>
            <a:off x="3884612" y="8685212"/>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4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2417d858d1_0_1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2417d858d1_0_11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g22417d858d1_0_1139:notes"/>
          <p:cNvSpPr txBox="1"/>
          <p:nvPr>
            <p:ph idx="12" type="sldNum"/>
          </p:nvPr>
        </p:nvSpPr>
        <p:spPr>
          <a:xfrm>
            <a:off x="3884612" y="8685212"/>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4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2417d858d1_0_1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2417d858d1_0_11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g22417d858d1_0_1147:notes"/>
          <p:cNvSpPr txBox="1"/>
          <p:nvPr>
            <p:ph idx="12" type="sldNum"/>
          </p:nvPr>
        </p:nvSpPr>
        <p:spPr>
          <a:xfrm>
            <a:off x="3884612" y="8685212"/>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4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2417d858d1_0_11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2417d858d1_0_115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g22417d858d1_0_1158:notes"/>
          <p:cNvSpPr txBox="1"/>
          <p:nvPr>
            <p:ph idx="12" type="sldNum"/>
          </p:nvPr>
        </p:nvSpPr>
        <p:spPr>
          <a:xfrm>
            <a:off x="3884612" y="8685212"/>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4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2417d858d1_0_1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2417d858d1_0_116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g22417d858d1_0_1165:notes"/>
          <p:cNvSpPr txBox="1"/>
          <p:nvPr>
            <p:ph idx="12" type="sldNum"/>
          </p:nvPr>
        </p:nvSpPr>
        <p:spPr>
          <a:xfrm>
            <a:off x="3884612" y="8685212"/>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4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2417d858d1_0_1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2417d858d1_0_117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22417d858d1_0_1172:notes"/>
          <p:cNvSpPr txBox="1"/>
          <p:nvPr>
            <p:ph idx="12" type="sldNum"/>
          </p:nvPr>
        </p:nvSpPr>
        <p:spPr>
          <a:xfrm>
            <a:off x="3884612" y="8685212"/>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400"/>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2417d858d1_0_1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2417d858d1_0_118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g22417d858d1_0_1181:notes"/>
          <p:cNvSpPr txBox="1"/>
          <p:nvPr>
            <p:ph idx="12" type="sldNum"/>
          </p:nvPr>
        </p:nvSpPr>
        <p:spPr>
          <a:xfrm>
            <a:off x="3884612" y="8685212"/>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4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2417d858d1_0_11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2417d858d1_0_11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g22417d858d1_0_1189:notes"/>
          <p:cNvSpPr txBox="1"/>
          <p:nvPr>
            <p:ph idx="12" type="sldNum"/>
          </p:nvPr>
        </p:nvSpPr>
        <p:spPr>
          <a:xfrm>
            <a:off x="3884612" y="8685212"/>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2417d858d1_0_2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2417d858d1_0_2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g22417d858d1_0_243:notes"/>
          <p:cNvSpPr txBox="1"/>
          <p:nvPr>
            <p:ph idx="12" type="sldNum"/>
          </p:nvPr>
        </p:nvSpPr>
        <p:spPr>
          <a:xfrm>
            <a:off x="3884612" y="8685212"/>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4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2417d858d1_0_11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2417d858d1_0_119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g22417d858d1_0_1198:notes"/>
          <p:cNvSpPr txBox="1"/>
          <p:nvPr>
            <p:ph idx="12" type="sldNum"/>
          </p:nvPr>
        </p:nvSpPr>
        <p:spPr>
          <a:xfrm>
            <a:off x="3884612" y="8685212"/>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4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2417d858d1_0_8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2417d858d1_0_86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g22417d858d1_0_866:notes"/>
          <p:cNvSpPr txBox="1"/>
          <p:nvPr>
            <p:ph idx="12" type="sldNum"/>
          </p:nvPr>
        </p:nvSpPr>
        <p:spPr>
          <a:xfrm>
            <a:off x="3884612" y="8685212"/>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4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2417d858d1_0_8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2417d858d1_0_89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g22417d858d1_0_890:notes"/>
          <p:cNvSpPr txBox="1"/>
          <p:nvPr>
            <p:ph idx="12" type="sldNum"/>
          </p:nvPr>
        </p:nvSpPr>
        <p:spPr>
          <a:xfrm>
            <a:off x="3884612" y="8685212"/>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40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2417d858d1_0_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2417d858d1_0_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2417d858d1_0_9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2417d858d1_0_9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g22417d858d1_0_910:notes"/>
          <p:cNvSpPr txBox="1"/>
          <p:nvPr>
            <p:ph idx="12" type="sldNum"/>
          </p:nvPr>
        </p:nvSpPr>
        <p:spPr>
          <a:xfrm>
            <a:off x="3884612" y="8685212"/>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40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2417d858d1_0_9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2417d858d1_0_9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g22417d858d1_0_919:notes"/>
          <p:cNvSpPr txBox="1"/>
          <p:nvPr>
            <p:ph idx="12" type="sldNum"/>
          </p:nvPr>
        </p:nvSpPr>
        <p:spPr>
          <a:xfrm>
            <a:off x="3884612" y="8685212"/>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40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2417d858d1_0_9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2417d858d1_0_92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g22417d858d1_0_927:notes"/>
          <p:cNvSpPr txBox="1"/>
          <p:nvPr>
            <p:ph idx="12" type="sldNum"/>
          </p:nvPr>
        </p:nvSpPr>
        <p:spPr>
          <a:xfrm>
            <a:off x="3884612" y="8685212"/>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400"/>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2417d858d1_0_9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2417d858d1_0_94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g22417d858d1_0_941:notes"/>
          <p:cNvSpPr txBox="1"/>
          <p:nvPr>
            <p:ph idx="12" type="sldNum"/>
          </p:nvPr>
        </p:nvSpPr>
        <p:spPr>
          <a:xfrm>
            <a:off x="3884612" y="8685212"/>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400"/>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2417d858d1_0_9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2417d858d1_0_95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g22417d858d1_0_952:notes"/>
          <p:cNvSpPr txBox="1"/>
          <p:nvPr>
            <p:ph idx="12" type="sldNum"/>
          </p:nvPr>
        </p:nvSpPr>
        <p:spPr>
          <a:xfrm>
            <a:off x="3884612" y="8685212"/>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400"/>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2417d858d1_0_9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2417d858d1_0_96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g22417d858d1_0_960:notes"/>
          <p:cNvSpPr txBox="1"/>
          <p:nvPr>
            <p:ph idx="12" type="sldNum"/>
          </p:nvPr>
        </p:nvSpPr>
        <p:spPr>
          <a:xfrm>
            <a:off x="3884612" y="8685212"/>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4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2417d858d1_0_2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2417d858d1_0_2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g22417d858d1_0_253:notes"/>
          <p:cNvSpPr txBox="1"/>
          <p:nvPr>
            <p:ph idx="12" type="sldNum"/>
          </p:nvPr>
        </p:nvSpPr>
        <p:spPr>
          <a:xfrm>
            <a:off x="3884612" y="8685212"/>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400"/>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2417d858d1_0_9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2417d858d1_0_97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g22417d858d1_0_971:notes"/>
          <p:cNvSpPr txBox="1"/>
          <p:nvPr>
            <p:ph idx="12" type="sldNum"/>
          </p:nvPr>
        </p:nvSpPr>
        <p:spPr>
          <a:xfrm>
            <a:off x="3884612" y="8685212"/>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400"/>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2417d858d1_0_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2417d858d1_0_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2417d858d1_0_9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2417d858d1_0_9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g22417d858d1_0_991:notes"/>
          <p:cNvSpPr txBox="1"/>
          <p:nvPr>
            <p:ph idx="12" type="sldNum"/>
          </p:nvPr>
        </p:nvSpPr>
        <p:spPr>
          <a:xfrm>
            <a:off x="3884612" y="8685212"/>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400"/>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22417d858d1_0_10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22417d858d1_0_10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g22417d858d1_0_1003:notes"/>
          <p:cNvSpPr txBox="1"/>
          <p:nvPr>
            <p:ph idx="12" type="sldNum"/>
          </p:nvPr>
        </p:nvSpPr>
        <p:spPr>
          <a:xfrm>
            <a:off x="3884612" y="8685212"/>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400"/>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2417d858d1_0_10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2417d858d1_0_10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g22417d858d1_0_1012:notes"/>
          <p:cNvSpPr txBox="1"/>
          <p:nvPr>
            <p:ph idx="12" type="sldNum"/>
          </p:nvPr>
        </p:nvSpPr>
        <p:spPr>
          <a:xfrm>
            <a:off x="3884612" y="8685212"/>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400"/>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2417d858d1_0_10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22417d858d1_0_101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g22417d858d1_0_1019:notes"/>
          <p:cNvSpPr txBox="1"/>
          <p:nvPr>
            <p:ph idx="12" type="sldNum"/>
          </p:nvPr>
        </p:nvSpPr>
        <p:spPr>
          <a:xfrm>
            <a:off x="3884612" y="8685212"/>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400"/>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2417d858d1_0_10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2417d858d1_0_10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2417d858d1_0_10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2417d858d1_0_103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g22417d858d1_0_1037:notes"/>
          <p:cNvSpPr txBox="1"/>
          <p:nvPr>
            <p:ph idx="12" type="sldNum"/>
          </p:nvPr>
        </p:nvSpPr>
        <p:spPr>
          <a:xfrm>
            <a:off x="3884612" y="8685212"/>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400"/>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2417d858d1_0_1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2417d858d1_0_1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2417d858d1_0_10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2417d858d1_0_105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g22417d858d1_0_1054:notes"/>
          <p:cNvSpPr txBox="1"/>
          <p:nvPr>
            <p:ph idx="12" type="sldNum"/>
          </p:nvPr>
        </p:nvSpPr>
        <p:spPr>
          <a:xfrm>
            <a:off x="3884612" y="8685212"/>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4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2417d858d1_0_2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2417d858d1_0_26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g22417d858d1_0_264:notes"/>
          <p:cNvSpPr txBox="1"/>
          <p:nvPr>
            <p:ph idx="12" type="sldNum"/>
          </p:nvPr>
        </p:nvSpPr>
        <p:spPr>
          <a:xfrm>
            <a:off x="3884612" y="8685212"/>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400"/>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2417d858d1_0_1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2417d858d1_0_1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2417d858d1_0_10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2417d858d1_0_10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2417d858d1_0_10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22417d858d1_0_107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g22417d858d1_0_1079:notes"/>
          <p:cNvSpPr txBox="1"/>
          <p:nvPr>
            <p:ph idx="12" type="sldNum"/>
          </p:nvPr>
        </p:nvSpPr>
        <p:spPr>
          <a:xfrm>
            <a:off x="3884612" y="8685212"/>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400"/>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2417d858d1_0_10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22417d858d1_0_108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g22417d858d1_0_1087:notes"/>
          <p:cNvSpPr txBox="1"/>
          <p:nvPr>
            <p:ph idx="12" type="sldNum"/>
          </p:nvPr>
        </p:nvSpPr>
        <p:spPr>
          <a:xfrm>
            <a:off x="3884612" y="8685212"/>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4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2417d858d1_0_2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2417d858d1_0_27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22417d858d1_0_272:notes"/>
          <p:cNvSpPr txBox="1"/>
          <p:nvPr>
            <p:ph idx="12" type="sldNum"/>
          </p:nvPr>
        </p:nvSpPr>
        <p:spPr>
          <a:xfrm>
            <a:off x="3884612" y="8685212"/>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2417d858d1_0_2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2417d858d1_0_28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22417d858d1_0_280:notes"/>
          <p:cNvSpPr txBox="1"/>
          <p:nvPr>
            <p:ph idx="12" type="sldNum"/>
          </p:nvPr>
        </p:nvSpPr>
        <p:spPr>
          <a:xfrm>
            <a:off x="3884612" y="8685212"/>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4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2417d858d1_0_2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2417d858d1_0_28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g22417d858d1_0_287:notes"/>
          <p:cNvSpPr txBox="1"/>
          <p:nvPr>
            <p:ph idx="12" type="sldNum"/>
          </p:nvPr>
        </p:nvSpPr>
        <p:spPr>
          <a:xfrm>
            <a:off x="3884612" y="8685212"/>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sz="14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 name="Shape 65"/>
        <p:cNvGrpSpPr/>
        <p:nvPr/>
      </p:nvGrpSpPr>
      <p:grpSpPr>
        <a:xfrm>
          <a:off x="0" y="0"/>
          <a:ext cx="0" cy="0"/>
          <a:chOff x="0" y="0"/>
          <a:chExt cx="0" cy="0"/>
        </a:xfrm>
      </p:grpSpPr>
      <p:sp>
        <p:nvSpPr>
          <p:cNvPr id="66" name="Google Shape;66;p14"/>
          <p:cNvSpPr txBox="1"/>
          <p:nvPr>
            <p:ph type="ctrTitle"/>
          </p:nvPr>
        </p:nvSpPr>
        <p:spPr>
          <a:xfrm>
            <a:off x="2057400" y="857250"/>
            <a:ext cx="6629400" cy="16575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sz="48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7" name="Google Shape;67;p14"/>
          <p:cNvSpPr txBox="1"/>
          <p:nvPr>
            <p:ph idx="1" type="subTitle"/>
          </p:nvPr>
        </p:nvSpPr>
        <p:spPr>
          <a:xfrm>
            <a:off x="1371600" y="2971800"/>
            <a:ext cx="6858000" cy="1200300"/>
          </a:xfrm>
          <a:prstGeom prst="rect">
            <a:avLst/>
          </a:prstGeom>
          <a:noFill/>
          <a:ln>
            <a:noFill/>
          </a:ln>
        </p:spPr>
        <p:txBody>
          <a:bodyPr anchorCtr="0" anchor="ctr" bIns="45700" lIns="91425" spcFirstLastPara="1" rIns="91425" wrap="square" tIns="45700">
            <a:noAutofit/>
          </a:bodyPr>
          <a:lstStyle>
            <a:lvl1pPr lvl="0" rtl="0" algn="ctr">
              <a:spcBef>
                <a:spcPts val="560"/>
              </a:spcBef>
              <a:spcAft>
                <a:spcPts val="0"/>
              </a:spcAft>
              <a:buSzPts val="2520"/>
              <a:buFont typeface="Noto Sans Symbols"/>
              <a:buNone/>
              <a:defRPr/>
            </a:lvl1pPr>
            <a:lvl2pPr lvl="1" rtl="0" algn="l">
              <a:spcBef>
                <a:spcPts val="360"/>
              </a:spcBef>
              <a:spcAft>
                <a:spcPts val="0"/>
              </a:spcAft>
              <a:buSzPts val="1350"/>
              <a:buChar char="■"/>
              <a:defRPr/>
            </a:lvl2pPr>
            <a:lvl3pPr lvl="2" rtl="0" algn="l">
              <a:spcBef>
                <a:spcPts val="360"/>
              </a:spcBef>
              <a:spcAft>
                <a:spcPts val="0"/>
              </a:spcAft>
              <a:buSzPts val="990"/>
              <a:buChar char="■"/>
              <a:defRPr/>
            </a:lvl3pPr>
            <a:lvl4pPr lvl="3" rtl="0" algn="l">
              <a:spcBef>
                <a:spcPts val="360"/>
              </a:spcBef>
              <a:spcAft>
                <a:spcPts val="0"/>
              </a:spcAft>
              <a:buSzPts val="1800"/>
              <a:buChar char="▪"/>
              <a:defRPr/>
            </a:lvl4pPr>
            <a:lvl5pPr lvl="4" rtl="0" algn="l">
              <a:spcBef>
                <a:spcPts val="360"/>
              </a:spcBef>
              <a:spcAft>
                <a:spcPts val="0"/>
              </a:spcAft>
              <a:buSzPts val="1800"/>
              <a:buChar char="▪"/>
              <a:defRPr/>
            </a:lvl5pPr>
            <a:lvl6pPr lvl="5" rtl="0" algn="l">
              <a:lnSpc>
                <a:spcPct val="90000"/>
              </a:lnSpc>
              <a:spcBef>
                <a:spcPts val="500"/>
              </a:spcBef>
              <a:spcAft>
                <a:spcPts val="0"/>
              </a:spcAft>
              <a:buClr>
                <a:schemeClr val="dk1"/>
              </a:buClr>
              <a:buSzPts val="1800"/>
              <a:buChar char="•"/>
              <a:defRPr/>
            </a:lvl6pPr>
            <a:lvl7pPr lvl="6" rtl="0" algn="l">
              <a:lnSpc>
                <a:spcPct val="90000"/>
              </a:lnSpc>
              <a:spcBef>
                <a:spcPts val="500"/>
              </a:spcBef>
              <a:spcAft>
                <a:spcPts val="0"/>
              </a:spcAft>
              <a:buClr>
                <a:schemeClr val="dk1"/>
              </a:buClr>
              <a:buSzPts val="1800"/>
              <a:buChar char="•"/>
              <a:defRPr/>
            </a:lvl7pPr>
            <a:lvl8pPr lvl="7" rtl="0" algn="l">
              <a:lnSpc>
                <a:spcPct val="90000"/>
              </a:lnSpc>
              <a:spcBef>
                <a:spcPts val="500"/>
              </a:spcBef>
              <a:spcAft>
                <a:spcPts val="0"/>
              </a:spcAft>
              <a:buClr>
                <a:schemeClr val="dk1"/>
              </a:buClr>
              <a:buSzPts val="1800"/>
              <a:buChar char="•"/>
              <a:defRPr/>
            </a:lvl8pPr>
            <a:lvl9pPr lvl="8" rtl="0" algn="l">
              <a:lnSpc>
                <a:spcPct val="90000"/>
              </a:lnSpc>
              <a:spcBef>
                <a:spcPts val="500"/>
              </a:spcBef>
              <a:spcAft>
                <a:spcPts val="0"/>
              </a:spcAft>
              <a:buClr>
                <a:schemeClr val="dk1"/>
              </a:buClr>
              <a:buSzPts val="1800"/>
              <a:buChar char="•"/>
              <a:defRPr/>
            </a:lvl9pPr>
          </a:lstStyle>
          <a:p/>
        </p:txBody>
      </p:sp>
      <p:sp>
        <p:nvSpPr>
          <p:cNvPr id="68" name="Google Shape;68;p14"/>
          <p:cNvSpPr txBox="1"/>
          <p:nvPr>
            <p:ph idx="10" type="dt"/>
          </p:nvPr>
        </p:nvSpPr>
        <p:spPr>
          <a:xfrm>
            <a:off x="912812" y="4688681"/>
            <a:ext cx="1905000" cy="3429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9" name="Google Shape;69;p14"/>
          <p:cNvSpPr txBox="1"/>
          <p:nvPr>
            <p:ph idx="11" type="ftr"/>
          </p:nvPr>
        </p:nvSpPr>
        <p:spPr>
          <a:xfrm>
            <a:off x="3354387" y="4686300"/>
            <a:ext cx="2895600" cy="3429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0" name="Google Shape;70;p14"/>
          <p:cNvSpPr txBox="1"/>
          <p:nvPr>
            <p:ph idx="12" type="sldNum"/>
          </p:nvPr>
        </p:nvSpPr>
        <p:spPr>
          <a:xfrm>
            <a:off x="6781800" y="4686300"/>
            <a:ext cx="1905000" cy="3429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3" name="Shape 83"/>
        <p:cNvGrpSpPr/>
        <p:nvPr/>
      </p:nvGrpSpPr>
      <p:grpSpPr>
        <a:xfrm>
          <a:off x="0" y="0"/>
          <a:ext cx="0" cy="0"/>
          <a:chOff x="0" y="0"/>
          <a:chExt cx="0" cy="0"/>
        </a:xfrm>
      </p:grpSpPr>
      <p:sp>
        <p:nvSpPr>
          <p:cNvPr id="84" name="Google Shape;84;p16"/>
          <p:cNvSpPr txBox="1"/>
          <p:nvPr>
            <p:ph type="title"/>
          </p:nvPr>
        </p:nvSpPr>
        <p:spPr>
          <a:xfrm>
            <a:off x="914400" y="208359"/>
            <a:ext cx="7772400" cy="857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5" name="Google Shape;85;p16"/>
          <p:cNvSpPr txBox="1"/>
          <p:nvPr>
            <p:ph idx="1" type="body"/>
          </p:nvPr>
        </p:nvSpPr>
        <p:spPr>
          <a:xfrm>
            <a:off x="914400" y="1200150"/>
            <a:ext cx="7772400" cy="3398100"/>
          </a:xfrm>
          <a:prstGeom prst="rect">
            <a:avLst/>
          </a:prstGeom>
          <a:noFill/>
          <a:ln>
            <a:noFill/>
          </a:ln>
        </p:spPr>
        <p:txBody>
          <a:bodyPr anchorCtr="0" anchor="t" bIns="45700" lIns="91425" spcFirstLastPara="1" rIns="91425" wrap="square" tIns="45700">
            <a:noAutofit/>
          </a:bodyPr>
          <a:lstStyle>
            <a:lvl1pPr indent="-331470" lvl="0" marL="457200" rtl="0" algn="l">
              <a:spcBef>
                <a:spcPts val="360"/>
              </a:spcBef>
              <a:spcAft>
                <a:spcPts val="0"/>
              </a:spcAft>
              <a:buSzPts val="1620"/>
              <a:buChar char="■"/>
              <a:defRPr/>
            </a:lvl1pPr>
            <a:lvl2pPr indent="-314325" lvl="1" marL="914400" rtl="0" algn="l">
              <a:spcBef>
                <a:spcPts val="360"/>
              </a:spcBef>
              <a:spcAft>
                <a:spcPts val="0"/>
              </a:spcAft>
              <a:buSzPts val="1350"/>
              <a:buChar char="■"/>
              <a:defRPr/>
            </a:lvl2pPr>
            <a:lvl3pPr indent="-291464" lvl="2" marL="1371600" rtl="0" algn="l">
              <a:spcBef>
                <a:spcPts val="360"/>
              </a:spcBef>
              <a:spcAft>
                <a:spcPts val="0"/>
              </a:spcAft>
              <a:buSzPts val="990"/>
              <a:buChar char="■"/>
              <a:defRPr/>
            </a:lvl3pPr>
            <a:lvl4pPr indent="-342900" lvl="3" marL="1828800" rtl="0" algn="l">
              <a:spcBef>
                <a:spcPts val="360"/>
              </a:spcBef>
              <a:spcAft>
                <a:spcPts val="0"/>
              </a:spcAft>
              <a:buSzPts val="1800"/>
              <a:buChar char="▪"/>
              <a:defRPr/>
            </a:lvl4pPr>
            <a:lvl5pPr indent="-342900" lvl="4" marL="2286000" rtl="0" algn="l">
              <a:spcBef>
                <a:spcPts val="36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6" name="Google Shape;86;p16"/>
          <p:cNvSpPr txBox="1"/>
          <p:nvPr>
            <p:ph idx="10" type="dt"/>
          </p:nvPr>
        </p:nvSpPr>
        <p:spPr>
          <a:xfrm>
            <a:off x="914400" y="4688681"/>
            <a:ext cx="1981200" cy="3429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7" name="Google Shape;87;p16"/>
          <p:cNvSpPr txBox="1"/>
          <p:nvPr>
            <p:ph idx="11" type="ftr"/>
          </p:nvPr>
        </p:nvSpPr>
        <p:spPr>
          <a:xfrm>
            <a:off x="3352800" y="4686300"/>
            <a:ext cx="2971800" cy="3429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8" name="Google Shape;88;p16"/>
          <p:cNvSpPr txBox="1"/>
          <p:nvPr>
            <p:ph idx="12" type="sldNum"/>
          </p:nvPr>
        </p:nvSpPr>
        <p:spPr>
          <a:xfrm>
            <a:off x="6781800" y="4686300"/>
            <a:ext cx="1905000" cy="3429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9" name="Shape 89"/>
        <p:cNvGrpSpPr/>
        <p:nvPr/>
      </p:nvGrpSpPr>
      <p:grpSpPr>
        <a:xfrm>
          <a:off x="0" y="0"/>
          <a:ext cx="0" cy="0"/>
          <a:chOff x="0" y="0"/>
          <a:chExt cx="0" cy="0"/>
        </a:xfrm>
      </p:grpSpPr>
      <p:sp>
        <p:nvSpPr>
          <p:cNvPr id="90" name="Google Shape;90;p17"/>
          <p:cNvSpPr txBox="1"/>
          <p:nvPr>
            <p:ph type="title"/>
          </p:nvPr>
        </p:nvSpPr>
        <p:spPr>
          <a:xfrm>
            <a:off x="914400" y="208359"/>
            <a:ext cx="7772400" cy="857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1" name="Google Shape;91;p17"/>
          <p:cNvSpPr txBox="1"/>
          <p:nvPr>
            <p:ph idx="10" type="dt"/>
          </p:nvPr>
        </p:nvSpPr>
        <p:spPr>
          <a:xfrm>
            <a:off x="914400" y="4688681"/>
            <a:ext cx="1981200" cy="3429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2" name="Google Shape;92;p17"/>
          <p:cNvSpPr txBox="1"/>
          <p:nvPr>
            <p:ph idx="11" type="ftr"/>
          </p:nvPr>
        </p:nvSpPr>
        <p:spPr>
          <a:xfrm>
            <a:off x="3352800" y="4686300"/>
            <a:ext cx="2971800" cy="3429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3" name="Google Shape;93;p17"/>
          <p:cNvSpPr txBox="1"/>
          <p:nvPr>
            <p:ph idx="12" type="sldNum"/>
          </p:nvPr>
        </p:nvSpPr>
        <p:spPr>
          <a:xfrm>
            <a:off x="6781800" y="4686300"/>
            <a:ext cx="1905000" cy="3429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4" name="Shape 94"/>
        <p:cNvGrpSpPr/>
        <p:nvPr/>
      </p:nvGrpSpPr>
      <p:grpSpPr>
        <a:xfrm>
          <a:off x="0" y="0"/>
          <a:ext cx="0" cy="0"/>
          <a:chOff x="0" y="0"/>
          <a:chExt cx="0" cy="0"/>
        </a:xfrm>
      </p:grpSpPr>
      <p:sp>
        <p:nvSpPr>
          <p:cNvPr id="95" name="Google Shape;95;p18"/>
          <p:cNvSpPr txBox="1"/>
          <p:nvPr>
            <p:ph type="title"/>
          </p:nvPr>
        </p:nvSpPr>
        <p:spPr>
          <a:xfrm>
            <a:off x="914400" y="208359"/>
            <a:ext cx="7772400" cy="857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6" name="Google Shape;96;p18"/>
          <p:cNvSpPr txBox="1"/>
          <p:nvPr>
            <p:ph idx="1" type="body"/>
          </p:nvPr>
        </p:nvSpPr>
        <p:spPr>
          <a:xfrm>
            <a:off x="914400" y="1200150"/>
            <a:ext cx="3810000" cy="3398100"/>
          </a:xfrm>
          <a:prstGeom prst="rect">
            <a:avLst/>
          </a:prstGeom>
          <a:noFill/>
          <a:ln>
            <a:noFill/>
          </a:ln>
        </p:spPr>
        <p:txBody>
          <a:bodyPr anchorCtr="0" anchor="t" bIns="45700" lIns="91425" spcFirstLastPara="1" rIns="91425" wrap="square" tIns="45700">
            <a:noAutofit/>
          </a:bodyPr>
          <a:lstStyle>
            <a:lvl1pPr indent="-331470" lvl="0" marL="457200" rtl="0" algn="l">
              <a:spcBef>
                <a:spcPts val="360"/>
              </a:spcBef>
              <a:spcAft>
                <a:spcPts val="0"/>
              </a:spcAft>
              <a:buSzPts val="1620"/>
              <a:buChar char="■"/>
              <a:defRPr/>
            </a:lvl1pPr>
            <a:lvl2pPr indent="-314325" lvl="1" marL="914400" rtl="0" algn="l">
              <a:spcBef>
                <a:spcPts val="360"/>
              </a:spcBef>
              <a:spcAft>
                <a:spcPts val="0"/>
              </a:spcAft>
              <a:buSzPts val="1350"/>
              <a:buChar char="■"/>
              <a:defRPr/>
            </a:lvl2pPr>
            <a:lvl3pPr indent="-291464" lvl="2" marL="1371600" rtl="0" algn="l">
              <a:spcBef>
                <a:spcPts val="360"/>
              </a:spcBef>
              <a:spcAft>
                <a:spcPts val="0"/>
              </a:spcAft>
              <a:buSzPts val="990"/>
              <a:buChar char="■"/>
              <a:defRPr/>
            </a:lvl3pPr>
            <a:lvl4pPr indent="-342900" lvl="3" marL="1828800" rtl="0" algn="l">
              <a:spcBef>
                <a:spcPts val="360"/>
              </a:spcBef>
              <a:spcAft>
                <a:spcPts val="0"/>
              </a:spcAft>
              <a:buSzPts val="1800"/>
              <a:buChar char="▪"/>
              <a:defRPr/>
            </a:lvl4pPr>
            <a:lvl5pPr indent="-342900" lvl="4" marL="2286000" rtl="0" algn="l">
              <a:spcBef>
                <a:spcPts val="36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97" name="Google Shape;97;p18"/>
          <p:cNvSpPr txBox="1"/>
          <p:nvPr>
            <p:ph idx="2" type="body"/>
          </p:nvPr>
        </p:nvSpPr>
        <p:spPr>
          <a:xfrm>
            <a:off x="4876800" y="1200150"/>
            <a:ext cx="3810000" cy="3398100"/>
          </a:xfrm>
          <a:prstGeom prst="rect">
            <a:avLst/>
          </a:prstGeom>
          <a:noFill/>
          <a:ln>
            <a:noFill/>
          </a:ln>
        </p:spPr>
        <p:txBody>
          <a:bodyPr anchorCtr="0" anchor="t" bIns="45700" lIns="91425" spcFirstLastPara="1" rIns="91425" wrap="square" tIns="45700">
            <a:noAutofit/>
          </a:bodyPr>
          <a:lstStyle>
            <a:lvl1pPr indent="-331470" lvl="0" marL="457200" rtl="0" algn="l">
              <a:spcBef>
                <a:spcPts val="360"/>
              </a:spcBef>
              <a:spcAft>
                <a:spcPts val="0"/>
              </a:spcAft>
              <a:buSzPts val="1620"/>
              <a:buChar char="■"/>
              <a:defRPr/>
            </a:lvl1pPr>
            <a:lvl2pPr indent="-314325" lvl="1" marL="914400" rtl="0" algn="l">
              <a:spcBef>
                <a:spcPts val="360"/>
              </a:spcBef>
              <a:spcAft>
                <a:spcPts val="0"/>
              </a:spcAft>
              <a:buSzPts val="1350"/>
              <a:buChar char="■"/>
              <a:defRPr/>
            </a:lvl2pPr>
            <a:lvl3pPr indent="-291464" lvl="2" marL="1371600" rtl="0" algn="l">
              <a:spcBef>
                <a:spcPts val="360"/>
              </a:spcBef>
              <a:spcAft>
                <a:spcPts val="0"/>
              </a:spcAft>
              <a:buSzPts val="990"/>
              <a:buChar char="■"/>
              <a:defRPr/>
            </a:lvl3pPr>
            <a:lvl4pPr indent="-342900" lvl="3" marL="1828800" rtl="0" algn="l">
              <a:spcBef>
                <a:spcPts val="360"/>
              </a:spcBef>
              <a:spcAft>
                <a:spcPts val="0"/>
              </a:spcAft>
              <a:buSzPts val="1800"/>
              <a:buChar char="▪"/>
              <a:defRPr/>
            </a:lvl4pPr>
            <a:lvl5pPr indent="-342900" lvl="4" marL="2286000" rtl="0" algn="l">
              <a:spcBef>
                <a:spcPts val="36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98" name="Google Shape;98;p18"/>
          <p:cNvSpPr txBox="1"/>
          <p:nvPr>
            <p:ph idx="10" type="dt"/>
          </p:nvPr>
        </p:nvSpPr>
        <p:spPr>
          <a:xfrm>
            <a:off x="914400" y="4688681"/>
            <a:ext cx="1981200" cy="3429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9" name="Google Shape;99;p18"/>
          <p:cNvSpPr txBox="1"/>
          <p:nvPr>
            <p:ph idx="11" type="ftr"/>
          </p:nvPr>
        </p:nvSpPr>
        <p:spPr>
          <a:xfrm>
            <a:off x="3352800" y="4686300"/>
            <a:ext cx="2971800" cy="3429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0" name="Google Shape;100;p18"/>
          <p:cNvSpPr txBox="1"/>
          <p:nvPr>
            <p:ph idx="12" type="sldNum"/>
          </p:nvPr>
        </p:nvSpPr>
        <p:spPr>
          <a:xfrm>
            <a:off x="6781800" y="4686300"/>
            <a:ext cx="1905000" cy="3429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101" name="Shape 101"/>
        <p:cNvGrpSpPr/>
        <p:nvPr/>
      </p:nvGrpSpPr>
      <p:grpSpPr>
        <a:xfrm>
          <a:off x="0" y="0"/>
          <a:ext cx="0" cy="0"/>
          <a:chOff x="0" y="0"/>
          <a:chExt cx="0" cy="0"/>
        </a:xfrm>
      </p:grpSpPr>
      <p:sp>
        <p:nvSpPr>
          <p:cNvPr id="102" name="Google Shape;102;p19"/>
          <p:cNvSpPr txBox="1"/>
          <p:nvPr>
            <p:ph idx="1" type="body"/>
          </p:nvPr>
        </p:nvSpPr>
        <p:spPr>
          <a:xfrm>
            <a:off x="914400" y="208360"/>
            <a:ext cx="7772400" cy="4389900"/>
          </a:xfrm>
          <a:prstGeom prst="rect">
            <a:avLst/>
          </a:prstGeom>
          <a:noFill/>
          <a:ln>
            <a:noFill/>
          </a:ln>
        </p:spPr>
        <p:txBody>
          <a:bodyPr anchorCtr="0" anchor="t" bIns="45700" lIns="91425" spcFirstLastPara="1" rIns="91425" wrap="square" tIns="45700">
            <a:noAutofit/>
          </a:bodyPr>
          <a:lstStyle>
            <a:lvl1pPr indent="-331470" lvl="0" marL="457200" rtl="0" algn="l">
              <a:spcBef>
                <a:spcPts val="360"/>
              </a:spcBef>
              <a:spcAft>
                <a:spcPts val="0"/>
              </a:spcAft>
              <a:buSzPts val="1620"/>
              <a:buChar char="■"/>
              <a:defRPr/>
            </a:lvl1pPr>
            <a:lvl2pPr indent="-314325" lvl="1" marL="914400" rtl="0" algn="l">
              <a:spcBef>
                <a:spcPts val="360"/>
              </a:spcBef>
              <a:spcAft>
                <a:spcPts val="0"/>
              </a:spcAft>
              <a:buSzPts val="1350"/>
              <a:buChar char="■"/>
              <a:defRPr/>
            </a:lvl2pPr>
            <a:lvl3pPr indent="-291464" lvl="2" marL="1371600" rtl="0" algn="l">
              <a:spcBef>
                <a:spcPts val="360"/>
              </a:spcBef>
              <a:spcAft>
                <a:spcPts val="0"/>
              </a:spcAft>
              <a:buSzPts val="990"/>
              <a:buChar char="■"/>
              <a:defRPr/>
            </a:lvl3pPr>
            <a:lvl4pPr indent="-342900" lvl="3" marL="1828800" rtl="0" algn="l">
              <a:spcBef>
                <a:spcPts val="360"/>
              </a:spcBef>
              <a:spcAft>
                <a:spcPts val="0"/>
              </a:spcAft>
              <a:buSzPts val="1800"/>
              <a:buChar char="▪"/>
              <a:defRPr/>
            </a:lvl4pPr>
            <a:lvl5pPr indent="-342900" lvl="4" marL="2286000" rtl="0" algn="l">
              <a:spcBef>
                <a:spcPts val="36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03" name="Google Shape;103;p19"/>
          <p:cNvSpPr txBox="1"/>
          <p:nvPr>
            <p:ph idx="10" type="dt"/>
          </p:nvPr>
        </p:nvSpPr>
        <p:spPr>
          <a:xfrm>
            <a:off x="914400" y="4688681"/>
            <a:ext cx="1981200" cy="3429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4" name="Google Shape;104;p19"/>
          <p:cNvSpPr txBox="1"/>
          <p:nvPr>
            <p:ph idx="11" type="ftr"/>
          </p:nvPr>
        </p:nvSpPr>
        <p:spPr>
          <a:xfrm>
            <a:off x="3352800" y="4686300"/>
            <a:ext cx="2971800" cy="3429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5" name="Google Shape;105;p19"/>
          <p:cNvSpPr txBox="1"/>
          <p:nvPr>
            <p:ph idx="12" type="sldNum"/>
          </p:nvPr>
        </p:nvSpPr>
        <p:spPr>
          <a:xfrm>
            <a:off x="6781800" y="4686300"/>
            <a:ext cx="1905000" cy="3429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6" name="Shape 106"/>
        <p:cNvGrpSpPr/>
        <p:nvPr/>
      </p:nvGrpSpPr>
      <p:grpSpPr>
        <a:xfrm>
          <a:off x="0" y="0"/>
          <a:ext cx="0" cy="0"/>
          <a:chOff x="0" y="0"/>
          <a:chExt cx="0" cy="0"/>
        </a:xfrm>
      </p:grpSpPr>
      <p:sp>
        <p:nvSpPr>
          <p:cNvPr id="107" name="Google Shape;107;p20"/>
          <p:cNvSpPr txBox="1"/>
          <p:nvPr>
            <p:ph type="title"/>
          </p:nvPr>
        </p:nvSpPr>
        <p:spPr>
          <a:xfrm rot="5400000">
            <a:off x="5520300" y="1431760"/>
            <a:ext cx="4389900" cy="1943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8" name="Google Shape;108;p20"/>
          <p:cNvSpPr txBox="1"/>
          <p:nvPr>
            <p:ph idx="1" type="body"/>
          </p:nvPr>
        </p:nvSpPr>
        <p:spPr>
          <a:xfrm rot="5400000">
            <a:off x="1557900" y="-435140"/>
            <a:ext cx="4389900" cy="5676900"/>
          </a:xfrm>
          <a:prstGeom prst="rect">
            <a:avLst/>
          </a:prstGeom>
          <a:noFill/>
          <a:ln>
            <a:noFill/>
          </a:ln>
        </p:spPr>
        <p:txBody>
          <a:bodyPr anchorCtr="0" anchor="t" bIns="45700" lIns="91425" spcFirstLastPara="1" rIns="91425" wrap="square" tIns="45700">
            <a:noAutofit/>
          </a:bodyPr>
          <a:lstStyle>
            <a:lvl1pPr indent="-331470" lvl="0" marL="457200" rtl="0" algn="l">
              <a:spcBef>
                <a:spcPts val="360"/>
              </a:spcBef>
              <a:spcAft>
                <a:spcPts val="0"/>
              </a:spcAft>
              <a:buSzPts val="1620"/>
              <a:buChar char="■"/>
              <a:defRPr/>
            </a:lvl1pPr>
            <a:lvl2pPr indent="-314325" lvl="1" marL="914400" rtl="0" algn="l">
              <a:spcBef>
                <a:spcPts val="360"/>
              </a:spcBef>
              <a:spcAft>
                <a:spcPts val="0"/>
              </a:spcAft>
              <a:buSzPts val="1350"/>
              <a:buChar char="■"/>
              <a:defRPr/>
            </a:lvl2pPr>
            <a:lvl3pPr indent="-291464" lvl="2" marL="1371600" rtl="0" algn="l">
              <a:spcBef>
                <a:spcPts val="360"/>
              </a:spcBef>
              <a:spcAft>
                <a:spcPts val="0"/>
              </a:spcAft>
              <a:buSzPts val="990"/>
              <a:buChar char="■"/>
              <a:defRPr/>
            </a:lvl3pPr>
            <a:lvl4pPr indent="-342900" lvl="3" marL="1828800" rtl="0" algn="l">
              <a:spcBef>
                <a:spcPts val="360"/>
              </a:spcBef>
              <a:spcAft>
                <a:spcPts val="0"/>
              </a:spcAft>
              <a:buSzPts val="1800"/>
              <a:buChar char="▪"/>
              <a:defRPr/>
            </a:lvl4pPr>
            <a:lvl5pPr indent="-342900" lvl="4" marL="2286000" rtl="0" algn="l">
              <a:spcBef>
                <a:spcPts val="36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09" name="Google Shape;109;p20"/>
          <p:cNvSpPr txBox="1"/>
          <p:nvPr>
            <p:ph idx="10" type="dt"/>
          </p:nvPr>
        </p:nvSpPr>
        <p:spPr>
          <a:xfrm>
            <a:off x="914400" y="4688681"/>
            <a:ext cx="1981200" cy="3429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0" name="Google Shape;110;p20"/>
          <p:cNvSpPr txBox="1"/>
          <p:nvPr>
            <p:ph idx="11" type="ftr"/>
          </p:nvPr>
        </p:nvSpPr>
        <p:spPr>
          <a:xfrm>
            <a:off x="3352800" y="4686300"/>
            <a:ext cx="2971800" cy="3429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1" name="Google Shape;111;p20"/>
          <p:cNvSpPr txBox="1"/>
          <p:nvPr>
            <p:ph idx="12" type="sldNum"/>
          </p:nvPr>
        </p:nvSpPr>
        <p:spPr>
          <a:xfrm>
            <a:off x="6781800" y="4686300"/>
            <a:ext cx="1905000" cy="3429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2" name="Shape 112"/>
        <p:cNvGrpSpPr/>
        <p:nvPr/>
      </p:nvGrpSpPr>
      <p:grpSpPr>
        <a:xfrm>
          <a:off x="0" y="0"/>
          <a:ext cx="0" cy="0"/>
          <a:chOff x="0" y="0"/>
          <a:chExt cx="0" cy="0"/>
        </a:xfrm>
      </p:grpSpPr>
      <p:sp>
        <p:nvSpPr>
          <p:cNvPr id="113" name="Google Shape;113;p21"/>
          <p:cNvSpPr txBox="1"/>
          <p:nvPr>
            <p:ph type="title"/>
          </p:nvPr>
        </p:nvSpPr>
        <p:spPr>
          <a:xfrm>
            <a:off x="914400" y="208359"/>
            <a:ext cx="7772400" cy="857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4" name="Google Shape;114;p21"/>
          <p:cNvSpPr txBox="1"/>
          <p:nvPr>
            <p:ph idx="1" type="body"/>
          </p:nvPr>
        </p:nvSpPr>
        <p:spPr>
          <a:xfrm rot="5400000">
            <a:off x="3101550" y="-987000"/>
            <a:ext cx="3398100" cy="7772400"/>
          </a:xfrm>
          <a:prstGeom prst="rect">
            <a:avLst/>
          </a:prstGeom>
          <a:noFill/>
          <a:ln>
            <a:noFill/>
          </a:ln>
        </p:spPr>
        <p:txBody>
          <a:bodyPr anchorCtr="0" anchor="t" bIns="45700" lIns="91425" spcFirstLastPara="1" rIns="91425" wrap="square" tIns="45700">
            <a:noAutofit/>
          </a:bodyPr>
          <a:lstStyle>
            <a:lvl1pPr indent="-331470" lvl="0" marL="457200" rtl="0" algn="l">
              <a:spcBef>
                <a:spcPts val="360"/>
              </a:spcBef>
              <a:spcAft>
                <a:spcPts val="0"/>
              </a:spcAft>
              <a:buSzPts val="1620"/>
              <a:buChar char="■"/>
              <a:defRPr/>
            </a:lvl1pPr>
            <a:lvl2pPr indent="-314325" lvl="1" marL="914400" rtl="0" algn="l">
              <a:spcBef>
                <a:spcPts val="360"/>
              </a:spcBef>
              <a:spcAft>
                <a:spcPts val="0"/>
              </a:spcAft>
              <a:buSzPts val="1350"/>
              <a:buChar char="■"/>
              <a:defRPr/>
            </a:lvl2pPr>
            <a:lvl3pPr indent="-291464" lvl="2" marL="1371600" rtl="0" algn="l">
              <a:spcBef>
                <a:spcPts val="360"/>
              </a:spcBef>
              <a:spcAft>
                <a:spcPts val="0"/>
              </a:spcAft>
              <a:buSzPts val="990"/>
              <a:buChar char="■"/>
              <a:defRPr/>
            </a:lvl3pPr>
            <a:lvl4pPr indent="-342900" lvl="3" marL="1828800" rtl="0" algn="l">
              <a:spcBef>
                <a:spcPts val="360"/>
              </a:spcBef>
              <a:spcAft>
                <a:spcPts val="0"/>
              </a:spcAft>
              <a:buSzPts val="1800"/>
              <a:buChar char="▪"/>
              <a:defRPr/>
            </a:lvl4pPr>
            <a:lvl5pPr indent="-342900" lvl="4" marL="2286000" rtl="0" algn="l">
              <a:spcBef>
                <a:spcPts val="36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15" name="Google Shape;115;p21"/>
          <p:cNvSpPr txBox="1"/>
          <p:nvPr>
            <p:ph idx="10" type="dt"/>
          </p:nvPr>
        </p:nvSpPr>
        <p:spPr>
          <a:xfrm>
            <a:off x="914400" y="4688681"/>
            <a:ext cx="1981200" cy="3429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6" name="Google Shape;116;p21"/>
          <p:cNvSpPr txBox="1"/>
          <p:nvPr>
            <p:ph idx="11" type="ftr"/>
          </p:nvPr>
        </p:nvSpPr>
        <p:spPr>
          <a:xfrm>
            <a:off x="3352800" y="4686300"/>
            <a:ext cx="2971800" cy="3429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7" name="Google Shape;117;p21"/>
          <p:cNvSpPr txBox="1"/>
          <p:nvPr>
            <p:ph idx="12" type="sldNum"/>
          </p:nvPr>
        </p:nvSpPr>
        <p:spPr>
          <a:xfrm>
            <a:off x="6781800" y="4686300"/>
            <a:ext cx="1905000" cy="3429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8" name="Shape 118"/>
        <p:cNvGrpSpPr/>
        <p:nvPr/>
      </p:nvGrpSpPr>
      <p:grpSpPr>
        <a:xfrm>
          <a:off x="0" y="0"/>
          <a:ext cx="0" cy="0"/>
          <a:chOff x="0" y="0"/>
          <a:chExt cx="0" cy="0"/>
        </a:xfrm>
      </p:grpSpPr>
      <p:sp>
        <p:nvSpPr>
          <p:cNvPr id="119" name="Google Shape;119;p22"/>
          <p:cNvSpPr txBox="1"/>
          <p:nvPr>
            <p:ph type="title"/>
          </p:nvPr>
        </p:nvSpPr>
        <p:spPr>
          <a:xfrm>
            <a:off x="630238" y="342900"/>
            <a:ext cx="2949600" cy="12003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sz="32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0" name="Google Shape;120;p22"/>
          <p:cNvSpPr/>
          <p:nvPr>
            <p:ph idx="2" type="pic"/>
          </p:nvPr>
        </p:nvSpPr>
        <p:spPr>
          <a:xfrm>
            <a:off x="3887788" y="740569"/>
            <a:ext cx="4629300" cy="3655200"/>
          </a:xfrm>
          <a:prstGeom prst="rect">
            <a:avLst/>
          </a:prstGeom>
          <a:noFill/>
          <a:ln>
            <a:noFill/>
          </a:ln>
        </p:spPr>
      </p:sp>
      <p:sp>
        <p:nvSpPr>
          <p:cNvPr id="121" name="Google Shape;121;p22"/>
          <p:cNvSpPr txBox="1"/>
          <p:nvPr>
            <p:ph idx="1" type="body"/>
          </p:nvPr>
        </p:nvSpPr>
        <p:spPr>
          <a:xfrm>
            <a:off x="630238" y="1543050"/>
            <a:ext cx="2949600" cy="2858700"/>
          </a:xfrm>
          <a:prstGeom prst="rect">
            <a:avLst/>
          </a:prstGeom>
          <a:noFill/>
          <a:ln>
            <a:noFill/>
          </a:ln>
        </p:spPr>
        <p:txBody>
          <a:bodyPr anchorCtr="0" anchor="t" bIns="45700" lIns="91425" spcFirstLastPara="1" rIns="91425" wrap="square" tIns="45700">
            <a:noAutofit/>
          </a:bodyPr>
          <a:lstStyle>
            <a:lvl1pPr indent="-228600" lvl="0" marL="457200" rtl="0" algn="l">
              <a:spcBef>
                <a:spcPts val="320"/>
              </a:spcBef>
              <a:spcAft>
                <a:spcPts val="0"/>
              </a:spcAft>
              <a:buSzPts val="1440"/>
              <a:buNone/>
              <a:defRPr sz="1600"/>
            </a:lvl1pPr>
            <a:lvl2pPr indent="-228600" lvl="1" marL="914400" rtl="0" algn="l">
              <a:spcBef>
                <a:spcPts val="280"/>
              </a:spcBef>
              <a:spcAft>
                <a:spcPts val="0"/>
              </a:spcAft>
              <a:buSzPts val="1050"/>
              <a:buNone/>
              <a:defRPr sz="1400"/>
            </a:lvl2pPr>
            <a:lvl3pPr indent="-228600" lvl="2" marL="1371600" rtl="0" algn="l">
              <a:spcBef>
                <a:spcPts val="240"/>
              </a:spcBef>
              <a:spcAft>
                <a:spcPts val="0"/>
              </a:spcAft>
              <a:buSzPts val="660"/>
              <a:buNone/>
              <a:defRPr sz="1200"/>
            </a:lvl3pPr>
            <a:lvl4pPr indent="-228600" lvl="3" marL="1828800" rtl="0" algn="l">
              <a:spcBef>
                <a:spcPts val="200"/>
              </a:spcBef>
              <a:spcAft>
                <a:spcPts val="0"/>
              </a:spcAft>
              <a:buSzPts val="1000"/>
              <a:buNone/>
              <a:defRPr sz="1000"/>
            </a:lvl4pPr>
            <a:lvl5pPr indent="-228600" lvl="4" marL="2286000" rtl="0" algn="l">
              <a:spcBef>
                <a:spcPts val="200"/>
              </a:spcBef>
              <a:spcAft>
                <a:spcPts val="0"/>
              </a:spcAft>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122" name="Google Shape;122;p22"/>
          <p:cNvSpPr txBox="1"/>
          <p:nvPr>
            <p:ph idx="10" type="dt"/>
          </p:nvPr>
        </p:nvSpPr>
        <p:spPr>
          <a:xfrm>
            <a:off x="914400" y="4688681"/>
            <a:ext cx="1981200" cy="3429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3" name="Google Shape;123;p22"/>
          <p:cNvSpPr txBox="1"/>
          <p:nvPr>
            <p:ph idx="11" type="ftr"/>
          </p:nvPr>
        </p:nvSpPr>
        <p:spPr>
          <a:xfrm>
            <a:off x="3352800" y="4686300"/>
            <a:ext cx="2971800" cy="3429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24" name="Google Shape;124;p22"/>
          <p:cNvSpPr txBox="1"/>
          <p:nvPr>
            <p:ph idx="12" type="sldNum"/>
          </p:nvPr>
        </p:nvSpPr>
        <p:spPr>
          <a:xfrm>
            <a:off x="6781800" y="4686300"/>
            <a:ext cx="1905000" cy="3429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5" name="Shape 125"/>
        <p:cNvGrpSpPr/>
        <p:nvPr/>
      </p:nvGrpSpPr>
      <p:grpSpPr>
        <a:xfrm>
          <a:off x="0" y="0"/>
          <a:ext cx="0" cy="0"/>
          <a:chOff x="0" y="0"/>
          <a:chExt cx="0" cy="0"/>
        </a:xfrm>
      </p:grpSpPr>
      <p:sp>
        <p:nvSpPr>
          <p:cNvPr id="126" name="Google Shape;126;p23"/>
          <p:cNvSpPr txBox="1"/>
          <p:nvPr>
            <p:ph type="title"/>
          </p:nvPr>
        </p:nvSpPr>
        <p:spPr>
          <a:xfrm>
            <a:off x="630238" y="342900"/>
            <a:ext cx="2949600" cy="12003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sz="32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7" name="Google Shape;127;p23"/>
          <p:cNvSpPr txBox="1"/>
          <p:nvPr>
            <p:ph idx="1" type="body"/>
          </p:nvPr>
        </p:nvSpPr>
        <p:spPr>
          <a:xfrm>
            <a:off x="3887788" y="740569"/>
            <a:ext cx="4629300" cy="3655200"/>
          </a:xfrm>
          <a:prstGeom prst="rect">
            <a:avLst/>
          </a:prstGeom>
          <a:noFill/>
          <a:ln>
            <a:noFill/>
          </a:ln>
        </p:spPr>
        <p:txBody>
          <a:bodyPr anchorCtr="0" anchor="t" bIns="45700" lIns="91425" spcFirstLastPara="1" rIns="91425" wrap="square" tIns="45700">
            <a:noAutofit/>
          </a:bodyPr>
          <a:lstStyle>
            <a:lvl1pPr indent="-411480" lvl="0" marL="457200" rtl="0" algn="l">
              <a:spcBef>
                <a:spcPts val="640"/>
              </a:spcBef>
              <a:spcAft>
                <a:spcPts val="0"/>
              </a:spcAft>
              <a:buSzPts val="2880"/>
              <a:buChar char="■"/>
              <a:defRPr sz="3200"/>
            </a:lvl1pPr>
            <a:lvl2pPr indent="-361950" lvl="1" marL="914400" rtl="0" algn="l">
              <a:spcBef>
                <a:spcPts val="560"/>
              </a:spcBef>
              <a:spcAft>
                <a:spcPts val="0"/>
              </a:spcAft>
              <a:buSzPts val="2100"/>
              <a:buChar char="■"/>
              <a:defRPr sz="2800"/>
            </a:lvl2pPr>
            <a:lvl3pPr indent="-312419" lvl="2" marL="1371600" rtl="0" algn="l">
              <a:spcBef>
                <a:spcPts val="480"/>
              </a:spcBef>
              <a:spcAft>
                <a:spcPts val="0"/>
              </a:spcAft>
              <a:buSzPts val="1320"/>
              <a:buChar char="■"/>
              <a:defRPr sz="2400"/>
            </a:lvl3pPr>
            <a:lvl4pPr indent="-355600" lvl="3" marL="1828800" rtl="0" algn="l">
              <a:spcBef>
                <a:spcPts val="400"/>
              </a:spcBef>
              <a:spcAft>
                <a:spcPts val="0"/>
              </a:spcAft>
              <a:buSzPts val="2000"/>
              <a:buChar char="▪"/>
              <a:defRPr sz="2000"/>
            </a:lvl4pPr>
            <a:lvl5pPr indent="-355600" lvl="4" marL="2286000" rtl="0" algn="l">
              <a:spcBef>
                <a:spcPts val="400"/>
              </a:spcBef>
              <a:spcAft>
                <a:spcPts val="0"/>
              </a:spcAft>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128" name="Google Shape;128;p23"/>
          <p:cNvSpPr txBox="1"/>
          <p:nvPr>
            <p:ph idx="2" type="body"/>
          </p:nvPr>
        </p:nvSpPr>
        <p:spPr>
          <a:xfrm>
            <a:off x="630238" y="1543050"/>
            <a:ext cx="2949600" cy="2858700"/>
          </a:xfrm>
          <a:prstGeom prst="rect">
            <a:avLst/>
          </a:prstGeom>
          <a:noFill/>
          <a:ln>
            <a:noFill/>
          </a:ln>
        </p:spPr>
        <p:txBody>
          <a:bodyPr anchorCtr="0" anchor="t" bIns="45700" lIns="91425" spcFirstLastPara="1" rIns="91425" wrap="square" tIns="45700">
            <a:noAutofit/>
          </a:bodyPr>
          <a:lstStyle>
            <a:lvl1pPr indent="-228600" lvl="0" marL="457200" rtl="0" algn="l">
              <a:spcBef>
                <a:spcPts val="320"/>
              </a:spcBef>
              <a:spcAft>
                <a:spcPts val="0"/>
              </a:spcAft>
              <a:buSzPts val="1440"/>
              <a:buNone/>
              <a:defRPr sz="1600"/>
            </a:lvl1pPr>
            <a:lvl2pPr indent="-228600" lvl="1" marL="914400" rtl="0" algn="l">
              <a:spcBef>
                <a:spcPts val="280"/>
              </a:spcBef>
              <a:spcAft>
                <a:spcPts val="0"/>
              </a:spcAft>
              <a:buSzPts val="1050"/>
              <a:buNone/>
              <a:defRPr sz="1400"/>
            </a:lvl2pPr>
            <a:lvl3pPr indent="-228600" lvl="2" marL="1371600" rtl="0" algn="l">
              <a:spcBef>
                <a:spcPts val="240"/>
              </a:spcBef>
              <a:spcAft>
                <a:spcPts val="0"/>
              </a:spcAft>
              <a:buSzPts val="660"/>
              <a:buNone/>
              <a:defRPr sz="1200"/>
            </a:lvl3pPr>
            <a:lvl4pPr indent="-228600" lvl="3" marL="1828800" rtl="0" algn="l">
              <a:spcBef>
                <a:spcPts val="200"/>
              </a:spcBef>
              <a:spcAft>
                <a:spcPts val="0"/>
              </a:spcAft>
              <a:buSzPts val="1000"/>
              <a:buNone/>
              <a:defRPr sz="1000"/>
            </a:lvl4pPr>
            <a:lvl5pPr indent="-228600" lvl="4" marL="2286000" rtl="0" algn="l">
              <a:spcBef>
                <a:spcPts val="200"/>
              </a:spcBef>
              <a:spcAft>
                <a:spcPts val="0"/>
              </a:spcAft>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129" name="Google Shape;129;p23"/>
          <p:cNvSpPr txBox="1"/>
          <p:nvPr>
            <p:ph idx="10" type="dt"/>
          </p:nvPr>
        </p:nvSpPr>
        <p:spPr>
          <a:xfrm>
            <a:off x="914400" y="4688681"/>
            <a:ext cx="1981200" cy="3429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0" name="Google Shape;130;p23"/>
          <p:cNvSpPr txBox="1"/>
          <p:nvPr>
            <p:ph idx="11" type="ftr"/>
          </p:nvPr>
        </p:nvSpPr>
        <p:spPr>
          <a:xfrm>
            <a:off x="3352800" y="4686300"/>
            <a:ext cx="2971800" cy="3429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1" name="Google Shape;131;p23"/>
          <p:cNvSpPr txBox="1"/>
          <p:nvPr>
            <p:ph idx="12" type="sldNum"/>
          </p:nvPr>
        </p:nvSpPr>
        <p:spPr>
          <a:xfrm>
            <a:off x="6781800" y="4686300"/>
            <a:ext cx="1905000" cy="3429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2" name="Shape 132"/>
        <p:cNvGrpSpPr/>
        <p:nvPr/>
      </p:nvGrpSpPr>
      <p:grpSpPr>
        <a:xfrm>
          <a:off x="0" y="0"/>
          <a:ext cx="0" cy="0"/>
          <a:chOff x="0" y="0"/>
          <a:chExt cx="0" cy="0"/>
        </a:xfrm>
      </p:grpSpPr>
      <p:sp>
        <p:nvSpPr>
          <p:cNvPr id="133" name="Google Shape;133;p24"/>
          <p:cNvSpPr txBox="1"/>
          <p:nvPr>
            <p:ph idx="10" type="dt"/>
          </p:nvPr>
        </p:nvSpPr>
        <p:spPr>
          <a:xfrm>
            <a:off x="914400" y="4688681"/>
            <a:ext cx="1981200" cy="3429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4" name="Google Shape;134;p24"/>
          <p:cNvSpPr txBox="1"/>
          <p:nvPr>
            <p:ph idx="11" type="ftr"/>
          </p:nvPr>
        </p:nvSpPr>
        <p:spPr>
          <a:xfrm>
            <a:off x="3352800" y="4686300"/>
            <a:ext cx="2971800" cy="3429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35" name="Google Shape;135;p24"/>
          <p:cNvSpPr txBox="1"/>
          <p:nvPr>
            <p:ph idx="12" type="sldNum"/>
          </p:nvPr>
        </p:nvSpPr>
        <p:spPr>
          <a:xfrm>
            <a:off x="6781800" y="4686300"/>
            <a:ext cx="1905000" cy="3429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6" name="Shape 136"/>
        <p:cNvGrpSpPr/>
        <p:nvPr/>
      </p:nvGrpSpPr>
      <p:grpSpPr>
        <a:xfrm>
          <a:off x="0" y="0"/>
          <a:ext cx="0" cy="0"/>
          <a:chOff x="0" y="0"/>
          <a:chExt cx="0" cy="0"/>
        </a:xfrm>
      </p:grpSpPr>
      <p:sp>
        <p:nvSpPr>
          <p:cNvPr id="137" name="Google Shape;137;p25"/>
          <p:cNvSpPr txBox="1"/>
          <p:nvPr>
            <p:ph type="title"/>
          </p:nvPr>
        </p:nvSpPr>
        <p:spPr>
          <a:xfrm>
            <a:off x="630238" y="273844"/>
            <a:ext cx="7886700" cy="9942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8" name="Google Shape;138;p25"/>
          <p:cNvSpPr txBox="1"/>
          <p:nvPr>
            <p:ph idx="1" type="body"/>
          </p:nvPr>
        </p:nvSpPr>
        <p:spPr>
          <a:xfrm>
            <a:off x="630238" y="1260872"/>
            <a:ext cx="3868800" cy="618000"/>
          </a:xfrm>
          <a:prstGeom prst="rect">
            <a:avLst/>
          </a:prstGeom>
          <a:noFill/>
          <a:ln>
            <a:noFill/>
          </a:ln>
        </p:spPr>
        <p:txBody>
          <a:bodyPr anchorCtr="0" anchor="b" bIns="45700" lIns="91425" spcFirstLastPara="1" rIns="91425" wrap="square" tIns="45700">
            <a:noAutofit/>
          </a:bodyPr>
          <a:lstStyle>
            <a:lvl1pPr indent="-228600" lvl="0" marL="457200" rtl="0" algn="l">
              <a:spcBef>
                <a:spcPts val="480"/>
              </a:spcBef>
              <a:spcAft>
                <a:spcPts val="0"/>
              </a:spcAft>
              <a:buSzPts val="2160"/>
              <a:buNone/>
              <a:defRPr b="1" sz="2400"/>
            </a:lvl1pPr>
            <a:lvl2pPr indent="-228600" lvl="1" marL="914400" rtl="0" algn="l">
              <a:spcBef>
                <a:spcPts val="400"/>
              </a:spcBef>
              <a:spcAft>
                <a:spcPts val="0"/>
              </a:spcAft>
              <a:buSzPts val="1500"/>
              <a:buNone/>
              <a:defRPr b="1" sz="2000"/>
            </a:lvl2pPr>
            <a:lvl3pPr indent="-228600" lvl="2" marL="1371600" rtl="0" algn="l">
              <a:spcBef>
                <a:spcPts val="360"/>
              </a:spcBef>
              <a:spcAft>
                <a:spcPts val="0"/>
              </a:spcAft>
              <a:buSzPts val="990"/>
              <a:buNone/>
              <a:defRPr b="1" sz="1800"/>
            </a:lvl3pPr>
            <a:lvl4pPr indent="-228600" lvl="3" marL="1828800" rtl="0" algn="l">
              <a:spcBef>
                <a:spcPts val="320"/>
              </a:spcBef>
              <a:spcAft>
                <a:spcPts val="0"/>
              </a:spcAft>
              <a:buSzPts val="1600"/>
              <a:buNone/>
              <a:defRPr b="1" sz="1600"/>
            </a:lvl4pPr>
            <a:lvl5pPr indent="-228600" lvl="4" marL="2286000" rtl="0" algn="l">
              <a:spcBef>
                <a:spcPts val="320"/>
              </a:spcBef>
              <a:spcAft>
                <a:spcPts val="0"/>
              </a:spcAft>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39" name="Google Shape;139;p25"/>
          <p:cNvSpPr txBox="1"/>
          <p:nvPr>
            <p:ph idx="2" type="body"/>
          </p:nvPr>
        </p:nvSpPr>
        <p:spPr>
          <a:xfrm>
            <a:off x="630238" y="1878806"/>
            <a:ext cx="3868800" cy="2763600"/>
          </a:xfrm>
          <a:prstGeom prst="rect">
            <a:avLst/>
          </a:prstGeom>
          <a:noFill/>
          <a:ln>
            <a:noFill/>
          </a:ln>
        </p:spPr>
        <p:txBody>
          <a:bodyPr anchorCtr="0" anchor="t" bIns="45700" lIns="91425" spcFirstLastPara="1" rIns="91425" wrap="square" tIns="45700">
            <a:noAutofit/>
          </a:bodyPr>
          <a:lstStyle>
            <a:lvl1pPr indent="-331470" lvl="0" marL="457200" rtl="0" algn="l">
              <a:spcBef>
                <a:spcPts val="360"/>
              </a:spcBef>
              <a:spcAft>
                <a:spcPts val="0"/>
              </a:spcAft>
              <a:buSzPts val="1620"/>
              <a:buChar char="■"/>
              <a:defRPr/>
            </a:lvl1pPr>
            <a:lvl2pPr indent="-314325" lvl="1" marL="914400" rtl="0" algn="l">
              <a:spcBef>
                <a:spcPts val="360"/>
              </a:spcBef>
              <a:spcAft>
                <a:spcPts val="0"/>
              </a:spcAft>
              <a:buSzPts val="1350"/>
              <a:buChar char="■"/>
              <a:defRPr/>
            </a:lvl2pPr>
            <a:lvl3pPr indent="-291464" lvl="2" marL="1371600" rtl="0" algn="l">
              <a:spcBef>
                <a:spcPts val="360"/>
              </a:spcBef>
              <a:spcAft>
                <a:spcPts val="0"/>
              </a:spcAft>
              <a:buSzPts val="990"/>
              <a:buChar char="■"/>
              <a:defRPr/>
            </a:lvl3pPr>
            <a:lvl4pPr indent="-342900" lvl="3" marL="1828800" rtl="0" algn="l">
              <a:spcBef>
                <a:spcPts val="360"/>
              </a:spcBef>
              <a:spcAft>
                <a:spcPts val="0"/>
              </a:spcAft>
              <a:buSzPts val="1800"/>
              <a:buChar char="▪"/>
              <a:defRPr/>
            </a:lvl4pPr>
            <a:lvl5pPr indent="-342900" lvl="4" marL="2286000" rtl="0" algn="l">
              <a:spcBef>
                <a:spcPts val="36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40" name="Google Shape;140;p25"/>
          <p:cNvSpPr txBox="1"/>
          <p:nvPr>
            <p:ph idx="3" type="body"/>
          </p:nvPr>
        </p:nvSpPr>
        <p:spPr>
          <a:xfrm>
            <a:off x="4629150" y="1260872"/>
            <a:ext cx="3887700" cy="618000"/>
          </a:xfrm>
          <a:prstGeom prst="rect">
            <a:avLst/>
          </a:prstGeom>
          <a:noFill/>
          <a:ln>
            <a:noFill/>
          </a:ln>
        </p:spPr>
        <p:txBody>
          <a:bodyPr anchorCtr="0" anchor="b" bIns="45700" lIns="91425" spcFirstLastPara="1" rIns="91425" wrap="square" tIns="45700">
            <a:noAutofit/>
          </a:bodyPr>
          <a:lstStyle>
            <a:lvl1pPr indent="-228600" lvl="0" marL="457200" rtl="0" algn="l">
              <a:spcBef>
                <a:spcPts val="480"/>
              </a:spcBef>
              <a:spcAft>
                <a:spcPts val="0"/>
              </a:spcAft>
              <a:buSzPts val="2160"/>
              <a:buNone/>
              <a:defRPr b="1" sz="2400"/>
            </a:lvl1pPr>
            <a:lvl2pPr indent="-228600" lvl="1" marL="914400" rtl="0" algn="l">
              <a:spcBef>
                <a:spcPts val="400"/>
              </a:spcBef>
              <a:spcAft>
                <a:spcPts val="0"/>
              </a:spcAft>
              <a:buSzPts val="1500"/>
              <a:buNone/>
              <a:defRPr b="1" sz="2000"/>
            </a:lvl2pPr>
            <a:lvl3pPr indent="-228600" lvl="2" marL="1371600" rtl="0" algn="l">
              <a:spcBef>
                <a:spcPts val="360"/>
              </a:spcBef>
              <a:spcAft>
                <a:spcPts val="0"/>
              </a:spcAft>
              <a:buSzPts val="990"/>
              <a:buNone/>
              <a:defRPr b="1" sz="1800"/>
            </a:lvl3pPr>
            <a:lvl4pPr indent="-228600" lvl="3" marL="1828800" rtl="0" algn="l">
              <a:spcBef>
                <a:spcPts val="320"/>
              </a:spcBef>
              <a:spcAft>
                <a:spcPts val="0"/>
              </a:spcAft>
              <a:buSzPts val="1600"/>
              <a:buNone/>
              <a:defRPr b="1" sz="1600"/>
            </a:lvl4pPr>
            <a:lvl5pPr indent="-228600" lvl="4" marL="2286000" rtl="0" algn="l">
              <a:spcBef>
                <a:spcPts val="320"/>
              </a:spcBef>
              <a:spcAft>
                <a:spcPts val="0"/>
              </a:spcAft>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41" name="Google Shape;141;p25"/>
          <p:cNvSpPr txBox="1"/>
          <p:nvPr>
            <p:ph idx="4" type="body"/>
          </p:nvPr>
        </p:nvSpPr>
        <p:spPr>
          <a:xfrm>
            <a:off x="4629150" y="1878806"/>
            <a:ext cx="3887700" cy="2763600"/>
          </a:xfrm>
          <a:prstGeom prst="rect">
            <a:avLst/>
          </a:prstGeom>
          <a:noFill/>
          <a:ln>
            <a:noFill/>
          </a:ln>
        </p:spPr>
        <p:txBody>
          <a:bodyPr anchorCtr="0" anchor="t" bIns="45700" lIns="91425" spcFirstLastPara="1" rIns="91425" wrap="square" tIns="45700">
            <a:noAutofit/>
          </a:bodyPr>
          <a:lstStyle>
            <a:lvl1pPr indent="-331470" lvl="0" marL="457200" rtl="0" algn="l">
              <a:spcBef>
                <a:spcPts val="360"/>
              </a:spcBef>
              <a:spcAft>
                <a:spcPts val="0"/>
              </a:spcAft>
              <a:buSzPts val="1620"/>
              <a:buChar char="■"/>
              <a:defRPr/>
            </a:lvl1pPr>
            <a:lvl2pPr indent="-314325" lvl="1" marL="914400" rtl="0" algn="l">
              <a:spcBef>
                <a:spcPts val="360"/>
              </a:spcBef>
              <a:spcAft>
                <a:spcPts val="0"/>
              </a:spcAft>
              <a:buSzPts val="1350"/>
              <a:buChar char="■"/>
              <a:defRPr/>
            </a:lvl2pPr>
            <a:lvl3pPr indent="-291464" lvl="2" marL="1371600" rtl="0" algn="l">
              <a:spcBef>
                <a:spcPts val="360"/>
              </a:spcBef>
              <a:spcAft>
                <a:spcPts val="0"/>
              </a:spcAft>
              <a:buSzPts val="990"/>
              <a:buChar char="■"/>
              <a:defRPr/>
            </a:lvl3pPr>
            <a:lvl4pPr indent="-342900" lvl="3" marL="1828800" rtl="0" algn="l">
              <a:spcBef>
                <a:spcPts val="360"/>
              </a:spcBef>
              <a:spcAft>
                <a:spcPts val="0"/>
              </a:spcAft>
              <a:buSzPts val="1800"/>
              <a:buChar char="▪"/>
              <a:defRPr/>
            </a:lvl4pPr>
            <a:lvl5pPr indent="-342900" lvl="4" marL="2286000" rtl="0" algn="l">
              <a:spcBef>
                <a:spcPts val="360"/>
              </a:spcBef>
              <a:spcAft>
                <a:spcPts val="0"/>
              </a:spcAft>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42" name="Google Shape;142;p25"/>
          <p:cNvSpPr txBox="1"/>
          <p:nvPr>
            <p:ph idx="10" type="dt"/>
          </p:nvPr>
        </p:nvSpPr>
        <p:spPr>
          <a:xfrm>
            <a:off x="914400" y="4688681"/>
            <a:ext cx="1981200" cy="3429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3" name="Google Shape;143;p25"/>
          <p:cNvSpPr txBox="1"/>
          <p:nvPr>
            <p:ph idx="11" type="ftr"/>
          </p:nvPr>
        </p:nvSpPr>
        <p:spPr>
          <a:xfrm>
            <a:off x="3352800" y="4686300"/>
            <a:ext cx="2971800" cy="3429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4" name="Google Shape;144;p25"/>
          <p:cNvSpPr txBox="1"/>
          <p:nvPr>
            <p:ph idx="12" type="sldNum"/>
          </p:nvPr>
        </p:nvSpPr>
        <p:spPr>
          <a:xfrm>
            <a:off x="6781800" y="4686300"/>
            <a:ext cx="1905000" cy="3429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5" name="Shape 145"/>
        <p:cNvGrpSpPr/>
        <p:nvPr/>
      </p:nvGrpSpPr>
      <p:grpSpPr>
        <a:xfrm>
          <a:off x="0" y="0"/>
          <a:ext cx="0" cy="0"/>
          <a:chOff x="0" y="0"/>
          <a:chExt cx="0" cy="0"/>
        </a:xfrm>
      </p:grpSpPr>
      <p:sp>
        <p:nvSpPr>
          <p:cNvPr id="146" name="Google Shape;146;p26"/>
          <p:cNvSpPr txBox="1"/>
          <p:nvPr>
            <p:ph type="title"/>
          </p:nvPr>
        </p:nvSpPr>
        <p:spPr>
          <a:xfrm>
            <a:off x="623888" y="1282303"/>
            <a:ext cx="7886700" cy="21396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sz="6000"/>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7" name="Google Shape;147;p26"/>
          <p:cNvSpPr txBox="1"/>
          <p:nvPr>
            <p:ph idx="1" type="body"/>
          </p:nvPr>
        </p:nvSpPr>
        <p:spPr>
          <a:xfrm>
            <a:off x="623888" y="3442097"/>
            <a:ext cx="7886700" cy="1125300"/>
          </a:xfrm>
          <a:prstGeom prst="rect">
            <a:avLst/>
          </a:prstGeom>
          <a:noFill/>
          <a:ln>
            <a:noFill/>
          </a:ln>
        </p:spPr>
        <p:txBody>
          <a:bodyPr anchorCtr="0" anchor="t" bIns="45700" lIns="91425" spcFirstLastPara="1" rIns="91425" wrap="square" tIns="45700">
            <a:noAutofit/>
          </a:bodyPr>
          <a:lstStyle>
            <a:lvl1pPr indent="-228600" lvl="0" marL="457200" rtl="0" algn="l">
              <a:spcBef>
                <a:spcPts val="480"/>
              </a:spcBef>
              <a:spcAft>
                <a:spcPts val="0"/>
              </a:spcAft>
              <a:buSzPts val="2160"/>
              <a:buNone/>
              <a:defRPr sz="2400"/>
            </a:lvl1pPr>
            <a:lvl2pPr indent="-228600" lvl="1" marL="914400" rtl="0" algn="l">
              <a:spcBef>
                <a:spcPts val="400"/>
              </a:spcBef>
              <a:spcAft>
                <a:spcPts val="0"/>
              </a:spcAft>
              <a:buSzPts val="1500"/>
              <a:buNone/>
              <a:defRPr sz="2000"/>
            </a:lvl2pPr>
            <a:lvl3pPr indent="-228600" lvl="2" marL="1371600" rtl="0" algn="l">
              <a:spcBef>
                <a:spcPts val="360"/>
              </a:spcBef>
              <a:spcAft>
                <a:spcPts val="0"/>
              </a:spcAft>
              <a:buSzPts val="990"/>
              <a:buNone/>
              <a:defRPr sz="1800"/>
            </a:lvl3pPr>
            <a:lvl4pPr indent="-228600" lvl="3" marL="1828800" rtl="0" algn="l">
              <a:spcBef>
                <a:spcPts val="320"/>
              </a:spcBef>
              <a:spcAft>
                <a:spcPts val="0"/>
              </a:spcAft>
              <a:buSzPts val="1600"/>
              <a:buNone/>
              <a:defRPr sz="1600"/>
            </a:lvl4pPr>
            <a:lvl5pPr indent="-228600" lvl="4" marL="2286000" rtl="0" algn="l">
              <a:spcBef>
                <a:spcPts val="320"/>
              </a:spcBef>
              <a:spcAft>
                <a:spcPts val="0"/>
              </a:spcAft>
              <a:buSzPts val="1600"/>
              <a:buNone/>
              <a:defRPr sz="1600"/>
            </a:lvl5pPr>
            <a:lvl6pPr indent="-228600" lvl="5" marL="2743200" rtl="0" algn="l">
              <a:lnSpc>
                <a:spcPct val="90000"/>
              </a:lnSpc>
              <a:spcBef>
                <a:spcPts val="500"/>
              </a:spcBef>
              <a:spcAft>
                <a:spcPts val="0"/>
              </a:spcAft>
              <a:buClr>
                <a:schemeClr val="dk1"/>
              </a:buClr>
              <a:buSzPts val="1600"/>
              <a:buNone/>
              <a:defRPr sz="1600"/>
            </a:lvl6pPr>
            <a:lvl7pPr indent="-228600" lvl="6" marL="3200400" rtl="0" algn="l">
              <a:lnSpc>
                <a:spcPct val="90000"/>
              </a:lnSpc>
              <a:spcBef>
                <a:spcPts val="500"/>
              </a:spcBef>
              <a:spcAft>
                <a:spcPts val="0"/>
              </a:spcAft>
              <a:buClr>
                <a:schemeClr val="dk1"/>
              </a:buClr>
              <a:buSzPts val="1600"/>
              <a:buNone/>
              <a:defRPr sz="1600"/>
            </a:lvl7pPr>
            <a:lvl8pPr indent="-228600" lvl="7" marL="3657600" rtl="0" algn="l">
              <a:lnSpc>
                <a:spcPct val="90000"/>
              </a:lnSpc>
              <a:spcBef>
                <a:spcPts val="500"/>
              </a:spcBef>
              <a:spcAft>
                <a:spcPts val="0"/>
              </a:spcAft>
              <a:buClr>
                <a:schemeClr val="dk1"/>
              </a:buClr>
              <a:buSzPts val="1600"/>
              <a:buNone/>
              <a:defRPr sz="1600"/>
            </a:lvl8pPr>
            <a:lvl9pPr indent="-228600" lvl="8" marL="4114800" rtl="0" algn="l">
              <a:lnSpc>
                <a:spcPct val="90000"/>
              </a:lnSpc>
              <a:spcBef>
                <a:spcPts val="500"/>
              </a:spcBef>
              <a:spcAft>
                <a:spcPts val="0"/>
              </a:spcAft>
              <a:buClr>
                <a:schemeClr val="dk1"/>
              </a:buClr>
              <a:buSzPts val="1600"/>
              <a:buNone/>
              <a:defRPr sz="1600"/>
            </a:lvl9pPr>
          </a:lstStyle>
          <a:p/>
        </p:txBody>
      </p:sp>
      <p:sp>
        <p:nvSpPr>
          <p:cNvPr id="148" name="Google Shape;148;p26"/>
          <p:cNvSpPr txBox="1"/>
          <p:nvPr>
            <p:ph idx="10" type="dt"/>
          </p:nvPr>
        </p:nvSpPr>
        <p:spPr>
          <a:xfrm>
            <a:off x="914400" y="4688681"/>
            <a:ext cx="1981200" cy="3429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9" name="Google Shape;149;p26"/>
          <p:cNvSpPr txBox="1"/>
          <p:nvPr>
            <p:ph idx="11" type="ftr"/>
          </p:nvPr>
        </p:nvSpPr>
        <p:spPr>
          <a:xfrm>
            <a:off x="3352800" y="4686300"/>
            <a:ext cx="2971800" cy="3429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50" name="Google Shape;150;p26"/>
          <p:cNvSpPr txBox="1"/>
          <p:nvPr>
            <p:ph idx="12" type="sldNum"/>
          </p:nvPr>
        </p:nvSpPr>
        <p:spPr>
          <a:xfrm>
            <a:off x="6781800" y="4686300"/>
            <a:ext cx="1905000" cy="3429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4.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grpSp>
        <p:nvGrpSpPr>
          <p:cNvPr id="51" name="Google Shape;51;p13"/>
          <p:cNvGrpSpPr/>
          <p:nvPr/>
        </p:nvGrpSpPr>
        <p:grpSpPr>
          <a:xfrm>
            <a:off x="0" y="0"/>
            <a:ext cx="8731250" cy="4414838"/>
            <a:chOff x="0" y="0"/>
            <a:chExt cx="5500" cy="3708"/>
          </a:xfrm>
        </p:grpSpPr>
        <p:sp>
          <p:nvSpPr>
            <p:cNvPr id="52" name="Google Shape;52;p13"/>
            <p:cNvSpPr txBox="1"/>
            <p:nvPr/>
          </p:nvSpPr>
          <p:spPr>
            <a:xfrm>
              <a:off x="0" y="0"/>
              <a:ext cx="1200" cy="3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nvGrpSpPr>
            <p:cNvPr id="53" name="Google Shape;53;p13"/>
            <p:cNvGrpSpPr/>
            <p:nvPr/>
          </p:nvGrpSpPr>
          <p:grpSpPr>
            <a:xfrm>
              <a:off x="0" y="2208"/>
              <a:ext cx="5454" cy="1500"/>
              <a:chOff x="0" y="2208"/>
              <a:chExt cx="5454" cy="1500"/>
            </a:xfrm>
          </p:grpSpPr>
          <p:sp>
            <p:nvSpPr>
              <p:cNvPr id="54" name="Google Shape;54;p13"/>
              <p:cNvSpPr txBox="1"/>
              <p:nvPr/>
            </p:nvSpPr>
            <p:spPr>
              <a:xfrm>
                <a:off x="624" y="2208"/>
                <a:ext cx="4800" cy="15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sp>
            <p:nvSpPr>
              <p:cNvPr id="55" name="Google Shape;55;p13"/>
              <p:cNvSpPr txBox="1"/>
              <p:nvPr/>
            </p:nvSpPr>
            <p:spPr>
              <a:xfrm>
                <a:off x="654" y="2352"/>
                <a:ext cx="4800" cy="1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56" name="Google Shape;56;p13"/>
              <p:cNvCxnSpPr/>
              <p:nvPr/>
            </p:nvCxnSpPr>
            <p:spPr>
              <a:xfrm>
                <a:off x="0" y="3072"/>
                <a:ext cx="600" cy="0"/>
              </a:xfrm>
              <a:prstGeom prst="straightConnector1">
                <a:avLst/>
              </a:prstGeom>
              <a:noFill/>
              <a:ln cap="flat" cmpd="sng" w="50800">
                <a:solidFill>
                  <a:schemeClr val="lt2"/>
                </a:solidFill>
                <a:prstDash val="solid"/>
                <a:miter lim="800000"/>
                <a:headEnd len="med" w="med" type="none"/>
                <a:tailEnd len="med" w="med" type="none"/>
              </a:ln>
            </p:spPr>
          </p:cxnSp>
        </p:grpSp>
        <p:grpSp>
          <p:nvGrpSpPr>
            <p:cNvPr id="57" name="Google Shape;57;p13"/>
            <p:cNvGrpSpPr/>
            <p:nvPr/>
          </p:nvGrpSpPr>
          <p:grpSpPr>
            <a:xfrm>
              <a:off x="400" y="336"/>
              <a:ext cx="5100" cy="300"/>
              <a:chOff x="400" y="336"/>
              <a:chExt cx="5100" cy="300"/>
            </a:xfrm>
          </p:grpSpPr>
          <p:sp>
            <p:nvSpPr>
              <p:cNvPr id="58" name="Google Shape;58;p13"/>
              <p:cNvSpPr txBox="1"/>
              <p:nvPr/>
            </p:nvSpPr>
            <p:spPr>
              <a:xfrm>
                <a:off x="3952" y="336"/>
                <a:ext cx="1500" cy="300"/>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59" name="Google Shape;59;p13"/>
              <p:cNvCxnSpPr/>
              <p:nvPr/>
            </p:nvCxnSpPr>
            <p:spPr>
              <a:xfrm>
                <a:off x="400" y="432"/>
                <a:ext cx="5100" cy="0"/>
              </a:xfrm>
              <a:prstGeom prst="straightConnector1">
                <a:avLst/>
              </a:prstGeom>
              <a:noFill/>
              <a:ln cap="flat" cmpd="sng" w="44450">
                <a:solidFill>
                  <a:schemeClr val="lt2"/>
                </a:solidFill>
                <a:prstDash val="solid"/>
                <a:miter lim="800000"/>
                <a:headEnd len="med" w="med" type="none"/>
                <a:tailEnd len="med" w="med" type="none"/>
              </a:ln>
            </p:spPr>
          </p:cxnSp>
        </p:grpSp>
      </p:grpSp>
      <p:sp>
        <p:nvSpPr>
          <p:cNvPr id="60" name="Google Shape;60;p13"/>
          <p:cNvSpPr txBox="1"/>
          <p:nvPr>
            <p:ph type="title"/>
          </p:nvPr>
        </p:nvSpPr>
        <p:spPr>
          <a:xfrm>
            <a:off x="914400" y="208359"/>
            <a:ext cx="7772400" cy="8574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2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2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2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2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2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2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2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200" u="none" cap="none" strike="noStrike">
                <a:solidFill>
                  <a:schemeClr val="dk2"/>
                </a:solidFill>
                <a:latin typeface="Times New Roman"/>
                <a:ea typeface="Times New Roman"/>
                <a:cs typeface="Times New Roman"/>
                <a:sym typeface="Times New Roman"/>
              </a:defRPr>
            </a:lvl9pPr>
          </a:lstStyle>
          <a:p/>
        </p:txBody>
      </p:sp>
      <p:sp>
        <p:nvSpPr>
          <p:cNvPr id="61" name="Google Shape;61;p13"/>
          <p:cNvSpPr txBox="1"/>
          <p:nvPr>
            <p:ph idx="1" type="body"/>
          </p:nvPr>
        </p:nvSpPr>
        <p:spPr>
          <a:xfrm>
            <a:off x="914400" y="1200150"/>
            <a:ext cx="7772400" cy="3398100"/>
          </a:xfrm>
          <a:prstGeom prst="rect">
            <a:avLst/>
          </a:prstGeom>
          <a:noFill/>
          <a:ln>
            <a:noFill/>
          </a:ln>
        </p:spPr>
        <p:txBody>
          <a:bodyPr anchorCtr="0" anchor="t" bIns="45700" lIns="91425" spcFirstLastPara="1" rIns="91425" wrap="square" tIns="45700">
            <a:noAutofit/>
          </a:bodyPr>
          <a:lstStyle>
            <a:lvl1pPr indent="-388620" lvl="0" marL="457200" marR="0" rtl="0" algn="l">
              <a:spcBef>
                <a:spcPts val="560"/>
              </a:spcBef>
              <a:spcAft>
                <a:spcPts val="0"/>
              </a:spcAft>
              <a:buClr>
                <a:schemeClr val="folHlink"/>
              </a:buClr>
              <a:buSzPts val="2520"/>
              <a:buFont typeface="Noto Sans Symbols"/>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accent1"/>
              </a:buClr>
              <a:buSzPts val="1950"/>
              <a:buFont typeface="Noto Sans Symbols"/>
              <a:buChar char="■"/>
              <a:defRPr b="0" i="0" sz="2600" u="none" cap="none" strike="noStrike">
                <a:solidFill>
                  <a:schemeClr val="dk1"/>
                </a:solidFill>
                <a:latin typeface="Arial"/>
                <a:ea typeface="Arial"/>
                <a:cs typeface="Arial"/>
                <a:sym typeface="Arial"/>
              </a:defRPr>
            </a:lvl2pPr>
            <a:lvl3pPr indent="-308927" lvl="2" marL="1371600" marR="0" rtl="0" algn="l">
              <a:spcBef>
                <a:spcPts val="460"/>
              </a:spcBef>
              <a:spcAft>
                <a:spcPts val="0"/>
              </a:spcAft>
              <a:buClr>
                <a:schemeClr val="folHlink"/>
              </a:buClr>
              <a:buSzPts val="1265"/>
              <a:buFont typeface="Noto Sans Symbols"/>
              <a:buChar char="■"/>
              <a:defRPr b="0" i="0" sz="23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accent1"/>
              </a:buClr>
              <a:buSzPts val="20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accent1"/>
              </a:buClr>
              <a:buSzPts val="20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2" name="Google Shape;62;p13"/>
          <p:cNvSpPr txBox="1"/>
          <p:nvPr>
            <p:ph idx="10" type="dt"/>
          </p:nvPr>
        </p:nvSpPr>
        <p:spPr>
          <a:xfrm>
            <a:off x="912812" y="4688681"/>
            <a:ext cx="1905000" cy="342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 name="Google Shape;63;p13"/>
          <p:cNvSpPr txBox="1"/>
          <p:nvPr>
            <p:ph idx="11" type="ftr"/>
          </p:nvPr>
        </p:nvSpPr>
        <p:spPr>
          <a:xfrm>
            <a:off x="3354387" y="4686300"/>
            <a:ext cx="2895600" cy="342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 name="Google Shape;64;p13"/>
          <p:cNvSpPr txBox="1"/>
          <p:nvPr>
            <p:ph idx="12" type="sldNum"/>
          </p:nvPr>
        </p:nvSpPr>
        <p:spPr>
          <a:xfrm>
            <a:off x="6781800" y="4686300"/>
            <a:ext cx="1905000" cy="3429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400">
              <a:solidFill>
                <a:srgbClr val="000000"/>
              </a:solidFill>
            </a:endParaRPr>
          </a:p>
        </p:txBody>
      </p:sp>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 name="Shape 71"/>
        <p:cNvGrpSpPr/>
        <p:nvPr/>
      </p:nvGrpSpPr>
      <p:grpSpPr>
        <a:xfrm>
          <a:off x="0" y="0"/>
          <a:ext cx="0" cy="0"/>
          <a:chOff x="0" y="0"/>
          <a:chExt cx="0" cy="0"/>
        </a:xfrm>
      </p:grpSpPr>
      <p:grpSp>
        <p:nvGrpSpPr>
          <p:cNvPr id="72" name="Google Shape;72;p15"/>
          <p:cNvGrpSpPr/>
          <p:nvPr/>
        </p:nvGrpSpPr>
        <p:grpSpPr>
          <a:xfrm>
            <a:off x="0" y="0"/>
            <a:ext cx="8763000" cy="3571875"/>
            <a:chOff x="0" y="0"/>
            <a:chExt cx="5520" cy="3000"/>
          </a:xfrm>
        </p:grpSpPr>
        <p:sp>
          <p:nvSpPr>
            <p:cNvPr id="73" name="Google Shape;73;p15"/>
            <p:cNvSpPr txBox="1"/>
            <p:nvPr/>
          </p:nvSpPr>
          <p:spPr>
            <a:xfrm>
              <a:off x="0" y="0"/>
              <a:ext cx="300" cy="3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grpSp>
          <p:nvGrpSpPr>
            <p:cNvPr id="74" name="Google Shape;74;p15"/>
            <p:cNvGrpSpPr/>
            <p:nvPr/>
          </p:nvGrpSpPr>
          <p:grpSpPr>
            <a:xfrm>
              <a:off x="240" y="893"/>
              <a:ext cx="5280" cy="48"/>
              <a:chOff x="240" y="893"/>
              <a:chExt cx="5280" cy="48"/>
            </a:xfrm>
          </p:grpSpPr>
          <p:sp>
            <p:nvSpPr>
              <p:cNvPr id="75" name="Google Shape;75;p15"/>
              <p:cNvSpPr txBox="1"/>
              <p:nvPr/>
            </p:nvSpPr>
            <p:spPr>
              <a:xfrm>
                <a:off x="4320" y="893"/>
                <a:ext cx="1200" cy="0"/>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Arial"/>
                  <a:ea typeface="Arial"/>
                  <a:cs typeface="Arial"/>
                  <a:sym typeface="Arial"/>
                </a:endParaRPr>
              </a:p>
            </p:txBody>
          </p:sp>
          <p:cxnSp>
            <p:nvCxnSpPr>
              <p:cNvPr id="76" name="Google Shape;76;p15"/>
              <p:cNvCxnSpPr/>
              <p:nvPr/>
            </p:nvCxnSpPr>
            <p:spPr>
              <a:xfrm>
                <a:off x="240" y="941"/>
                <a:ext cx="5100" cy="0"/>
              </a:xfrm>
              <a:prstGeom prst="straightConnector1">
                <a:avLst/>
              </a:prstGeom>
              <a:noFill/>
              <a:ln cap="flat" cmpd="sng" w="19050">
                <a:solidFill>
                  <a:schemeClr val="lt2"/>
                </a:solidFill>
                <a:prstDash val="solid"/>
                <a:miter lim="800000"/>
                <a:headEnd len="med" w="med" type="none"/>
                <a:tailEnd len="med" w="med" type="none"/>
              </a:ln>
            </p:spPr>
          </p:cxnSp>
        </p:grpSp>
      </p:grpSp>
      <p:sp>
        <p:nvSpPr>
          <p:cNvPr id="77" name="Google Shape;77;p15"/>
          <p:cNvSpPr txBox="1"/>
          <p:nvPr>
            <p:ph type="title"/>
          </p:nvPr>
        </p:nvSpPr>
        <p:spPr>
          <a:xfrm>
            <a:off x="914400" y="208359"/>
            <a:ext cx="7772400" cy="8574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200" u="none" cap="none" strike="noStrike">
                <a:solidFill>
                  <a:schemeClr val="dk2"/>
                </a:solidFill>
                <a:latin typeface="Times New Roman"/>
                <a:ea typeface="Times New Roman"/>
                <a:cs typeface="Times New Roman"/>
                <a:sym typeface="Times New Roman"/>
              </a:defRPr>
            </a:lvl1pPr>
            <a:lvl2pPr lvl="1" marR="0" rtl="0" algn="l">
              <a:spcBef>
                <a:spcPts val="0"/>
              </a:spcBef>
              <a:spcAft>
                <a:spcPts val="0"/>
              </a:spcAft>
              <a:buSzPts val="1400"/>
              <a:buNone/>
              <a:defRPr b="0" i="0" sz="4200" u="none" cap="none" strike="noStrike">
                <a:solidFill>
                  <a:schemeClr val="dk2"/>
                </a:solidFill>
                <a:latin typeface="Times New Roman"/>
                <a:ea typeface="Times New Roman"/>
                <a:cs typeface="Times New Roman"/>
                <a:sym typeface="Times New Roman"/>
              </a:defRPr>
            </a:lvl2pPr>
            <a:lvl3pPr lvl="2" marR="0" rtl="0" algn="l">
              <a:spcBef>
                <a:spcPts val="0"/>
              </a:spcBef>
              <a:spcAft>
                <a:spcPts val="0"/>
              </a:spcAft>
              <a:buSzPts val="1400"/>
              <a:buNone/>
              <a:defRPr b="0" i="0" sz="4200" u="none" cap="none" strike="noStrike">
                <a:solidFill>
                  <a:schemeClr val="dk2"/>
                </a:solidFill>
                <a:latin typeface="Times New Roman"/>
                <a:ea typeface="Times New Roman"/>
                <a:cs typeface="Times New Roman"/>
                <a:sym typeface="Times New Roman"/>
              </a:defRPr>
            </a:lvl3pPr>
            <a:lvl4pPr lvl="3" marR="0" rtl="0" algn="l">
              <a:spcBef>
                <a:spcPts val="0"/>
              </a:spcBef>
              <a:spcAft>
                <a:spcPts val="0"/>
              </a:spcAft>
              <a:buSzPts val="1400"/>
              <a:buNone/>
              <a:defRPr b="0" i="0" sz="4200" u="none" cap="none" strike="noStrike">
                <a:solidFill>
                  <a:schemeClr val="dk2"/>
                </a:solidFill>
                <a:latin typeface="Times New Roman"/>
                <a:ea typeface="Times New Roman"/>
                <a:cs typeface="Times New Roman"/>
                <a:sym typeface="Times New Roman"/>
              </a:defRPr>
            </a:lvl4pPr>
            <a:lvl5pPr lvl="4" marR="0" rtl="0" algn="l">
              <a:spcBef>
                <a:spcPts val="0"/>
              </a:spcBef>
              <a:spcAft>
                <a:spcPts val="0"/>
              </a:spcAft>
              <a:buSzPts val="1400"/>
              <a:buNone/>
              <a:defRPr b="0" i="0" sz="4200" u="none" cap="none" strike="noStrike">
                <a:solidFill>
                  <a:schemeClr val="dk2"/>
                </a:solidFill>
                <a:latin typeface="Times New Roman"/>
                <a:ea typeface="Times New Roman"/>
                <a:cs typeface="Times New Roman"/>
                <a:sym typeface="Times New Roman"/>
              </a:defRPr>
            </a:lvl5pPr>
            <a:lvl6pPr lvl="5" marR="0" rtl="0" algn="l">
              <a:spcBef>
                <a:spcPts val="0"/>
              </a:spcBef>
              <a:spcAft>
                <a:spcPts val="0"/>
              </a:spcAft>
              <a:buSzPts val="1400"/>
              <a:buNone/>
              <a:defRPr b="0" i="0" sz="4200" u="none" cap="none" strike="noStrike">
                <a:solidFill>
                  <a:schemeClr val="dk2"/>
                </a:solidFill>
                <a:latin typeface="Times New Roman"/>
                <a:ea typeface="Times New Roman"/>
                <a:cs typeface="Times New Roman"/>
                <a:sym typeface="Times New Roman"/>
              </a:defRPr>
            </a:lvl6pPr>
            <a:lvl7pPr lvl="6" marR="0" rtl="0" algn="l">
              <a:spcBef>
                <a:spcPts val="0"/>
              </a:spcBef>
              <a:spcAft>
                <a:spcPts val="0"/>
              </a:spcAft>
              <a:buSzPts val="1400"/>
              <a:buNone/>
              <a:defRPr b="0" i="0" sz="4200" u="none" cap="none" strike="noStrike">
                <a:solidFill>
                  <a:schemeClr val="dk2"/>
                </a:solidFill>
                <a:latin typeface="Times New Roman"/>
                <a:ea typeface="Times New Roman"/>
                <a:cs typeface="Times New Roman"/>
                <a:sym typeface="Times New Roman"/>
              </a:defRPr>
            </a:lvl7pPr>
            <a:lvl8pPr lvl="7" marR="0" rtl="0" algn="l">
              <a:spcBef>
                <a:spcPts val="0"/>
              </a:spcBef>
              <a:spcAft>
                <a:spcPts val="0"/>
              </a:spcAft>
              <a:buSzPts val="1400"/>
              <a:buNone/>
              <a:defRPr b="0" i="0" sz="4200" u="none" cap="none" strike="noStrike">
                <a:solidFill>
                  <a:schemeClr val="dk2"/>
                </a:solidFill>
                <a:latin typeface="Times New Roman"/>
                <a:ea typeface="Times New Roman"/>
                <a:cs typeface="Times New Roman"/>
                <a:sym typeface="Times New Roman"/>
              </a:defRPr>
            </a:lvl8pPr>
            <a:lvl9pPr lvl="8" marR="0" rtl="0" algn="l">
              <a:spcBef>
                <a:spcPts val="0"/>
              </a:spcBef>
              <a:spcAft>
                <a:spcPts val="0"/>
              </a:spcAft>
              <a:buSzPts val="1400"/>
              <a:buNone/>
              <a:defRPr b="0" i="0" sz="4200" u="none" cap="none" strike="noStrike">
                <a:solidFill>
                  <a:schemeClr val="dk2"/>
                </a:solidFill>
                <a:latin typeface="Times New Roman"/>
                <a:ea typeface="Times New Roman"/>
                <a:cs typeface="Times New Roman"/>
                <a:sym typeface="Times New Roman"/>
              </a:defRPr>
            </a:lvl9pPr>
          </a:lstStyle>
          <a:p/>
        </p:txBody>
      </p:sp>
      <p:sp>
        <p:nvSpPr>
          <p:cNvPr id="78" name="Google Shape;78;p15"/>
          <p:cNvSpPr txBox="1"/>
          <p:nvPr>
            <p:ph idx="1" type="body"/>
          </p:nvPr>
        </p:nvSpPr>
        <p:spPr>
          <a:xfrm>
            <a:off x="914400" y="1200150"/>
            <a:ext cx="7772400" cy="3398100"/>
          </a:xfrm>
          <a:prstGeom prst="rect">
            <a:avLst/>
          </a:prstGeom>
          <a:noFill/>
          <a:ln>
            <a:noFill/>
          </a:ln>
        </p:spPr>
        <p:txBody>
          <a:bodyPr anchorCtr="0" anchor="t" bIns="45700" lIns="91425" spcFirstLastPara="1" rIns="91425" wrap="square" tIns="45700">
            <a:noAutofit/>
          </a:bodyPr>
          <a:lstStyle>
            <a:lvl1pPr indent="-388620" lvl="0" marL="457200" marR="0" rtl="0" algn="l">
              <a:spcBef>
                <a:spcPts val="560"/>
              </a:spcBef>
              <a:spcAft>
                <a:spcPts val="0"/>
              </a:spcAft>
              <a:buClr>
                <a:schemeClr val="folHlink"/>
              </a:buClr>
              <a:buSzPts val="2520"/>
              <a:buFont typeface="Noto Sans Symbols"/>
              <a:buChar char="■"/>
              <a:defRPr b="0" i="0" sz="2800" u="none" cap="none" strike="noStrike">
                <a:solidFill>
                  <a:schemeClr val="dk1"/>
                </a:solidFill>
                <a:latin typeface="Arial"/>
                <a:ea typeface="Arial"/>
                <a:cs typeface="Arial"/>
                <a:sym typeface="Arial"/>
              </a:defRPr>
            </a:lvl1pPr>
            <a:lvl2pPr indent="-352425" lvl="1" marL="914400" marR="0" rtl="0" algn="l">
              <a:spcBef>
                <a:spcPts val="520"/>
              </a:spcBef>
              <a:spcAft>
                <a:spcPts val="0"/>
              </a:spcAft>
              <a:buClr>
                <a:schemeClr val="accent1"/>
              </a:buClr>
              <a:buSzPts val="1950"/>
              <a:buFont typeface="Noto Sans Symbols"/>
              <a:buChar char="■"/>
              <a:defRPr b="0" i="0" sz="2600" u="none" cap="none" strike="noStrike">
                <a:solidFill>
                  <a:schemeClr val="dk1"/>
                </a:solidFill>
                <a:latin typeface="Arial"/>
                <a:ea typeface="Arial"/>
                <a:cs typeface="Arial"/>
                <a:sym typeface="Arial"/>
              </a:defRPr>
            </a:lvl2pPr>
            <a:lvl3pPr indent="-308927" lvl="2" marL="1371600" marR="0" rtl="0" algn="l">
              <a:spcBef>
                <a:spcPts val="460"/>
              </a:spcBef>
              <a:spcAft>
                <a:spcPts val="0"/>
              </a:spcAft>
              <a:buClr>
                <a:schemeClr val="folHlink"/>
              </a:buClr>
              <a:buSzPts val="1265"/>
              <a:buFont typeface="Noto Sans Symbols"/>
              <a:buChar char="■"/>
              <a:defRPr b="0" i="0" sz="23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accent1"/>
              </a:buClr>
              <a:buSzPts val="2000"/>
              <a:buFont typeface="Noto Sans Symbols"/>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accent1"/>
              </a:buClr>
              <a:buSzPts val="2000"/>
              <a:buFont typeface="Noto Sans Symbols"/>
              <a:buChar char="▪"/>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 name="Google Shape;79;p15"/>
          <p:cNvSpPr txBox="1"/>
          <p:nvPr>
            <p:ph idx="10" type="dt"/>
          </p:nvPr>
        </p:nvSpPr>
        <p:spPr>
          <a:xfrm>
            <a:off x="914400" y="4688681"/>
            <a:ext cx="1981200" cy="342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0" name="Google Shape;80;p15"/>
          <p:cNvSpPr txBox="1"/>
          <p:nvPr>
            <p:ph idx="11" type="ftr"/>
          </p:nvPr>
        </p:nvSpPr>
        <p:spPr>
          <a:xfrm>
            <a:off x="3352800" y="4686300"/>
            <a:ext cx="2971800" cy="3429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800" u="non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1" name="Google Shape;81;p15"/>
          <p:cNvSpPr txBox="1"/>
          <p:nvPr>
            <p:ph idx="12" type="sldNum"/>
          </p:nvPr>
        </p:nvSpPr>
        <p:spPr>
          <a:xfrm>
            <a:off x="6781800" y="4686300"/>
            <a:ext cx="1905000" cy="342900"/>
          </a:xfrm>
          <a:prstGeom prst="rect">
            <a:avLst/>
          </a:prstGeom>
          <a:noFill/>
          <a:ln>
            <a:noFill/>
          </a:ln>
        </p:spPr>
        <p:txBody>
          <a:bodyPr anchorCtr="0" anchor="t" bIns="45700" lIns="91425" spcFirstLastPara="1" rIns="91425" wrap="square" tIns="45700">
            <a:noAutofit/>
          </a:bodyPr>
          <a:lstStyle>
            <a:lvl1pPr indent="0" lvl="0"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1000"/>
              <a:buFont typeface="Arial"/>
              <a:buNone/>
              <a:defRPr b="0" i="0" sz="1000" u="non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400">
              <a:solidFill>
                <a:srgbClr val="000000"/>
              </a:solidFill>
            </a:endParaRPr>
          </a:p>
        </p:txBody>
      </p:sp>
      <p:cxnSp>
        <p:nvCxnSpPr>
          <p:cNvPr id="82" name="Google Shape;82;p15"/>
          <p:cNvCxnSpPr/>
          <p:nvPr/>
        </p:nvCxnSpPr>
        <p:spPr>
          <a:xfrm>
            <a:off x="0" y="3657600"/>
            <a:ext cx="609600" cy="0"/>
          </a:xfrm>
          <a:prstGeom prst="straightConnector1">
            <a:avLst/>
          </a:prstGeom>
          <a:noFill/>
          <a:ln cap="flat" cmpd="sng" w="44450">
            <a:solidFill>
              <a:schemeClr val="lt2"/>
            </a:solidFill>
            <a:prstDash val="solid"/>
            <a:miter lim="800000"/>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 Id="rId3"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 Id="rId3"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hyperlink" Target="https://ethereum.org/en/"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3.xml"/><Relationship Id="rId3" Type="http://schemas.openxmlformats.org/officeDocument/2006/relationships/image" Target="../media/image1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1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1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1.xml"/><Relationship Id="rId3" Type="http://schemas.openxmlformats.org/officeDocument/2006/relationships/image" Target="../media/image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2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2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6.xml"/><Relationship Id="rId3" Type="http://schemas.openxmlformats.org/officeDocument/2006/relationships/image" Target="../media/image1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8.xml"/><Relationship Id="rId3" Type="http://schemas.openxmlformats.org/officeDocument/2006/relationships/image" Target="../media/image8.png"/><Relationship Id="rId4" Type="http://schemas.openxmlformats.org/officeDocument/2006/relationships/image" Target="../media/image1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0.xml"/><Relationship Id="rId3" Type="http://schemas.openxmlformats.org/officeDocument/2006/relationships/image" Target="../media/image2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1.xml"/><Relationship Id="rId3" Type="http://schemas.openxmlformats.org/officeDocument/2006/relationships/image" Target="../media/image2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1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7"/>
          <p:cNvSpPr txBox="1"/>
          <p:nvPr>
            <p:ph type="ctrTitle"/>
          </p:nvPr>
        </p:nvSpPr>
        <p:spPr>
          <a:xfrm>
            <a:off x="1057050" y="2686050"/>
            <a:ext cx="7437000" cy="16575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2"/>
              </a:buClr>
              <a:buSzPts val="4800"/>
              <a:buFont typeface="Times New Roman"/>
              <a:buNone/>
            </a:pPr>
            <a:r>
              <a:rPr lang="en" sz="4700"/>
              <a:t>Ethereum and Solidity</a:t>
            </a:r>
            <a:endParaRPr sz="4700"/>
          </a:p>
        </p:txBody>
      </p:sp>
      <p:sp>
        <p:nvSpPr>
          <p:cNvPr id="156" name="Google Shape;156;p27"/>
          <p:cNvSpPr txBox="1"/>
          <p:nvPr/>
        </p:nvSpPr>
        <p:spPr>
          <a:xfrm>
            <a:off x="444550" y="971550"/>
            <a:ext cx="8394600" cy="1262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Arial"/>
              <a:buNone/>
            </a:pPr>
            <a:r>
              <a:rPr b="1" i="0" lang="en" sz="3200" u="none">
                <a:solidFill>
                  <a:schemeClr val="dk1"/>
                </a:solidFill>
                <a:latin typeface="Arial"/>
                <a:ea typeface="Arial"/>
                <a:cs typeface="Arial"/>
                <a:sym typeface="Arial"/>
              </a:rPr>
              <a:t>CST 428 BLOCK CHAIN TECHNOLOGIES</a:t>
            </a:r>
            <a:endParaRPr sz="1800"/>
          </a:p>
          <a:p>
            <a:pPr indent="0" lvl="0" marL="0" marR="0" rtl="0" algn="ctr">
              <a:lnSpc>
                <a:spcPct val="100000"/>
              </a:lnSpc>
              <a:spcBef>
                <a:spcPts val="0"/>
              </a:spcBef>
              <a:spcAft>
                <a:spcPts val="0"/>
              </a:spcAft>
              <a:buClr>
                <a:schemeClr val="dk1"/>
              </a:buClr>
              <a:buSzPts val="1800"/>
              <a:buFont typeface="Arial"/>
              <a:buNone/>
            </a:pPr>
            <a:r>
              <a:rPr b="1" i="0" lang="en" sz="2200" u="none">
                <a:solidFill>
                  <a:schemeClr val="dk1"/>
                </a:solidFill>
                <a:latin typeface="Arial"/>
                <a:ea typeface="Arial"/>
                <a:cs typeface="Arial"/>
                <a:sym typeface="Arial"/>
              </a:rPr>
              <a:t>S8 CSE – ELECTIVE</a:t>
            </a:r>
            <a:endParaRPr sz="1800"/>
          </a:p>
          <a:p>
            <a:pPr indent="0" lvl="0" marL="0" marR="0" rtl="0" algn="ctr">
              <a:lnSpc>
                <a:spcPct val="100000"/>
              </a:lnSpc>
              <a:spcBef>
                <a:spcPts val="0"/>
              </a:spcBef>
              <a:spcAft>
                <a:spcPts val="0"/>
              </a:spcAft>
              <a:buClr>
                <a:schemeClr val="dk1"/>
              </a:buClr>
              <a:buSzPts val="1800"/>
              <a:buFont typeface="Arial"/>
              <a:buNone/>
            </a:pPr>
            <a:r>
              <a:rPr b="1" i="0" lang="en" sz="2200" u="none">
                <a:solidFill>
                  <a:schemeClr val="dk1"/>
                </a:solidFill>
                <a:latin typeface="Arial"/>
                <a:ea typeface="Arial"/>
                <a:cs typeface="Arial"/>
                <a:sym typeface="Arial"/>
              </a:rPr>
              <a:t>MODULE – </a:t>
            </a:r>
            <a:r>
              <a:rPr b="1" lang="en" sz="2200">
                <a:solidFill>
                  <a:schemeClr val="dk1"/>
                </a:solidFill>
              </a:rPr>
              <a:t>5</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6"/>
          <p:cNvSpPr txBox="1"/>
          <p:nvPr>
            <p:ph type="title"/>
          </p:nvPr>
        </p:nvSpPr>
        <p:spPr>
          <a:xfrm>
            <a:off x="914400" y="208359"/>
            <a:ext cx="77724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3100"/>
              <a:t>Keys and addresses</a:t>
            </a:r>
            <a:endParaRPr sz="3100"/>
          </a:p>
        </p:txBody>
      </p:sp>
      <p:pic>
        <p:nvPicPr>
          <p:cNvPr id="219" name="Google Shape;219;p36"/>
          <p:cNvPicPr preferRelativeResize="0"/>
          <p:nvPr/>
        </p:nvPicPr>
        <p:blipFill rotWithShape="1">
          <a:blip r:embed="rId3">
            <a:alphaModFix/>
          </a:blip>
          <a:srcRect b="25055" l="19525" r="19647" t="38255"/>
          <a:stretch/>
        </p:blipFill>
        <p:spPr>
          <a:xfrm>
            <a:off x="228600" y="1098100"/>
            <a:ext cx="8686800" cy="294730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7"/>
          <p:cNvSpPr txBox="1"/>
          <p:nvPr>
            <p:ph type="title"/>
          </p:nvPr>
        </p:nvSpPr>
        <p:spPr>
          <a:xfrm>
            <a:off x="914400" y="208359"/>
            <a:ext cx="77724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3100"/>
              <a:t>Accounts</a:t>
            </a:r>
            <a:endParaRPr sz="3100"/>
          </a:p>
        </p:txBody>
      </p:sp>
      <p:sp>
        <p:nvSpPr>
          <p:cNvPr id="226" name="Google Shape;226;p37"/>
          <p:cNvSpPr txBox="1"/>
          <p:nvPr/>
        </p:nvSpPr>
        <p:spPr>
          <a:xfrm>
            <a:off x="696300" y="1144575"/>
            <a:ext cx="7990500" cy="39018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one of the main building blocks of the Ethereum blockchain</a:t>
            </a:r>
            <a:endParaRPr sz="2100">
              <a:solidFill>
                <a:schemeClr val="dk1"/>
              </a:solidFill>
            </a:endParaRPr>
          </a:p>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defined by pairs of private and public keys</a:t>
            </a:r>
            <a:endParaRPr sz="2100">
              <a:solidFill>
                <a:schemeClr val="dk1"/>
              </a:solidFill>
            </a:endParaRPr>
          </a:p>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used to interact with the blockchain via transactions</a:t>
            </a:r>
            <a:endParaRPr sz="2100">
              <a:solidFill>
                <a:schemeClr val="dk1"/>
              </a:solidFill>
            </a:endParaRPr>
          </a:p>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A transaction is digitally signed by an account before submitting it to the network via a node</a:t>
            </a:r>
            <a:endParaRPr sz="2100">
              <a:solidFill>
                <a:schemeClr val="dk1"/>
              </a:solidFill>
            </a:endParaRPr>
          </a:p>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Ethereum, being a transaction-driven state machine, the state is created or updated as a result of the interaction between accounts and transaction executions</a:t>
            </a:r>
            <a:endParaRPr sz="21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8"/>
          <p:cNvSpPr txBox="1"/>
          <p:nvPr>
            <p:ph type="title"/>
          </p:nvPr>
        </p:nvSpPr>
        <p:spPr>
          <a:xfrm>
            <a:off x="914400" y="208359"/>
            <a:ext cx="77724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3100"/>
              <a:t>Accounts</a:t>
            </a:r>
            <a:endParaRPr sz="3100"/>
          </a:p>
        </p:txBody>
      </p:sp>
      <p:sp>
        <p:nvSpPr>
          <p:cNvPr id="233" name="Google Shape;233;p38"/>
          <p:cNvSpPr txBox="1"/>
          <p:nvPr/>
        </p:nvSpPr>
        <p:spPr>
          <a:xfrm>
            <a:off x="696300" y="1144575"/>
            <a:ext cx="7990500" cy="39018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All accounts have a state that, when combined together, represents the state of the Ethereum network</a:t>
            </a:r>
            <a:endParaRPr sz="2100">
              <a:solidFill>
                <a:schemeClr val="dk1"/>
              </a:solidFill>
            </a:endParaRPr>
          </a:p>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With every new block, the state of the Ethereum network is updated</a:t>
            </a:r>
            <a:endParaRPr sz="2100">
              <a:solidFill>
                <a:schemeClr val="dk1"/>
              </a:solidFill>
            </a:endParaRPr>
          </a:p>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Operations performed between and on the accounts represent state transitions</a:t>
            </a:r>
            <a:endParaRPr sz="2100">
              <a:solidFill>
                <a:schemeClr val="dk1"/>
              </a:solidFill>
            </a:endParaRPr>
          </a:p>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The state transition is achieved using Ethereum state transition function</a:t>
            </a:r>
            <a:endParaRPr sz="21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9"/>
          <p:cNvSpPr txBox="1"/>
          <p:nvPr>
            <p:ph type="title"/>
          </p:nvPr>
        </p:nvSpPr>
        <p:spPr>
          <a:xfrm>
            <a:off x="914400" y="208359"/>
            <a:ext cx="77724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3100"/>
              <a:t>Accounts</a:t>
            </a:r>
            <a:endParaRPr sz="3100"/>
          </a:p>
        </p:txBody>
      </p:sp>
      <p:sp>
        <p:nvSpPr>
          <p:cNvPr id="240" name="Google Shape;240;p39"/>
          <p:cNvSpPr txBox="1"/>
          <p:nvPr/>
        </p:nvSpPr>
        <p:spPr>
          <a:xfrm>
            <a:off x="696300" y="1144575"/>
            <a:ext cx="7990500" cy="39018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Working of Ethereum state transition function</a:t>
            </a:r>
            <a:endParaRPr sz="2100">
              <a:solidFill>
                <a:schemeClr val="dk1"/>
              </a:solidFill>
            </a:endParaRPr>
          </a:p>
          <a:p>
            <a:pPr indent="-361950" lvl="1" marL="1371600" marR="0" rtl="0" algn="l">
              <a:lnSpc>
                <a:spcPct val="150000"/>
              </a:lnSpc>
              <a:spcBef>
                <a:spcPts val="0"/>
              </a:spcBef>
              <a:spcAft>
                <a:spcPts val="0"/>
              </a:spcAft>
              <a:buClr>
                <a:schemeClr val="dk1"/>
              </a:buClr>
              <a:buSzPts val="2100"/>
              <a:buChar char="○"/>
            </a:pPr>
            <a:r>
              <a:rPr lang="en" sz="2100">
                <a:solidFill>
                  <a:schemeClr val="dk1"/>
                </a:solidFill>
              </a:rPr>
              <a:t>Confirm the transaction validity by checking the syntax, signature validity, and nonce</a:t>
            </a:r>
            <a:endParaRPr sz="2100">
              <a:solidFill>
                <a:schemeClr val="dk1"/>
              </a:solidFill>
            </a:endParaRPr>
          </a:p>
          <a:p>
            <a:pPr indent="-361950" lvl="1" marL="1371600" marR="0" rtl="0" algn="l">
              <a:lnSpc>
                <a:spcPct val="150000"/>
              </a:lnSpc>
              <a:spcBef>
                <a:spcPts val="0"/>
              </a:spcBef>
              <a:spcAft>
                <a:spcPts val="0"/>
              </a:spcAft>
              <a:buClr>
                <a:schemeClr val="dk1"/>
              </a:buClr>
              <a:buSzPts val="2100"/>
              <a:buChar char="○"/>
            </a:pPr>
            <a:r>
              <a:rPr lang="en" sz="2100">
                <a:solidFill>
                  <a:schemeClr val="dk1"/>
                </a:solidFill>
              </a:rPr>
              <a:t>The transaction fee is calculated, and the sending address is resolved using the signature. the sender's account balance is checked and subtracted accordingly, and the nonce is incremented. An error is returned if the account balance is insufficient</a:t>
            </a:r>
            <a:endParaRPr sz="21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0"/>
          <p:cNvSpPr txBox="1"/>
          <p:nvPr>
            <p:ph type="title"/>
          </p:nvPr>
        </p:nvSpPr>
        <p:spPr>
          <a:xfrm>
            <a:off x="914400" y="208359"/>
            <a:ext cx="77724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3100"/>
              <a:t>Accounts</a:t>
            </a:r>
            <a:endParaRPr sz="3100"/>
          </a:p>
        </p:txBody>
      </p:sp>
      <p:sp>
        <p:nvSpPr>
          <p:cNvPr id="247" name="Google Shape;247;p40"/>
          <p:cNvSpPr txBox="1"/>
          <p:nvPr/>
        </p:nvSpPr>
        <p:spPr>
          <a:xfrm>
            <a:off x="696300" y="1144575"/>
            <a:ext cx="8447700" cy="39018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Working of Ethereum state transition function</a:t>
            </a:r>
            <a:endParaRPr sz="2100">
              <a:solidFill>
                <a:schemeClr val="dk1"/>
              </a:solidFill>
            </a:endParaRPr>
          </a:p>
          <a:p>
            <a:pPr indent="-361950" lvl="1" marL="1371600" marR="0" rtl="0" algn="l">
              <a:lnSpc>
                <a:spcPct val="150000"/>
              </a:lnSpc>
              <a:spcBef>
                <a:spcPts val="0"/>
              </a:spcBef>
              <a:spcAft>
                <a:spcPts val="0"/>
              </a:spcAft>
              <a:buClr>
                <a:schemeClr val="dk1"/>
              </a:buClr>
              <a:buSzPts val="2100"/>
              <a:buChar char="○"/>
            </a:pPr>
            <a:r>
              <a:rPr lang="en" sz="2100">
                <a:solidFill>
                  <a:schemeClr val="dk1"/>
                </a:solidFill>
              </a:rPr>
              <a:t>Provide enough ETH (the gas price) to cover the cost of the transaction</a:t>
            </a:r>
            <a:endParaRPr sz="2100">
              <a:solidFill>
                <a:schemeClr val="dk1"/>
              </a:solidFill>
            </a:endParaRPr>
          </a:p>
          <a:p>
            <a:pPr indent="-361950" lvl="1" marL="1371600" marR="0" rtl="0" algn="l">
              <a:lnSpc>
                <a:spcPct val="150000"/>
              </a:lnSpc>
              <a:spcBef>
                <a:spcPts val="0"/>
              </a:spcBef>
              <a:spcAft>
                <a:spcPts val="0"/>
              </a:spcAft>
              <a:buClr>
                <a:schemeClr val="dk1"/>
              </a:buClr>
              <a:buSzPts val="2100"/>
              <a:buChar char="○"/>
            </a:pPr>
            <a:r>
              <a:rPr lang="en" sz="2100">
                <a:solidFill>
                  <a:schemeClr val="dk1"/>
                </a:solidFill>
              </a:rPr>
              <a:t>This is charged per byte and is incrementally proportional to the size of the transaction</a:t>
            </a:r>
            <a:endParaRPr sz="2100">
              <a:solidFill>
                <a:schemeClr val="dk1"/>
              </a:solidFill>
            </a:endParaRPr>
          </a:p>
          <a:p>
            <a:pPr indent="-361950" lvl="1" marL="1371600" marR="0" rtl="0" algn="l">
              <a:lnSpc>
                <a:spcPct val="150000"/>
              </a:lnSpc>
              <a:spcBef>
                <a:spcPts val="0"/>
              </a:spcBef>
              <a:spcAft>
                <a:spcPts val="0"/>
              </a:spcAft>
              <a:buClr>
                <a:schemeClr val="dk1"/>
              </a:buClr>
              <a:buSzPts val="2100"/>
              <a:buChar char="○"/>
            </a:pPr>
            <a:r>
              <a:rPr lang="en" sz="2100">
                <a:solidFill>
                  <a:schemeClr val="dk1"/>
                </a:solidFill>
              </a:rPr>
              <a:t>In cases of transaction failure due to insufficient account balance or gas, all state changes are rolled back except for the fee payment, which is paid to the miners</a:t>
            </a:r>
            <a:endParaRPr sz="21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1"/>
          <p:cNvSpPr txBox="1"/>
          <p:nvPr>
            <p:ph type="title"/>
          </p:nvPr>
        </p:nvSpPr>
        <p:spPr>
          <a:xfrm>
            <a:off x="914400" y="208359"/>
            <a:ext cx="77724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3100"/>
              <a:t>Accounts</a:t>
            </a:r>
            <a:endParaRPr sz="3100"/>
          </a:p>
        </p:txBody>
      </p:sp>
      <p:sp>
        <p:nvSpPr>
          <p:cNvPr id="254" name="Google Shape;254;p41"/>
          <p:cNvSpPr txBox="1"/>
          <p:nvPr/>
        </p:nvSpPr>
        <p:spPr>
          <a:xfrm>
            <a:off x="696300" y="1144575"/>
            <a:ext cx="8447700" cy="24474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Working of Ethereum state transition function</a:t>
            </a:r>
            <a:endParaRPr sz="2100">
              <a:solidFill>
                <a:schemeClr val="dk1"/>
              </a:solidFill>
            </a:endParaRPr>
          </a:p>
          <a:p>
            <a:pPr indent="-361950" lvl="1" marL="1371600" marR="0" rtl="0" algn="l">
              <a:lnSpc>
                <a:spcPct val="150000"/>
              </a:lnSpc>
              <a:spcBef>
                <a:spcPts val="0"/>
              </a:spcBef>
              <a:spcAft>
                <a:spcPts val="0"/>
              </a:spcAft>
              <a:buClr>
                <a:schemeClr val="dk1"/>
              </a:buClr>
              <a:buSzPts val="2100"/>
              <a:buChar char="○"/>
            </a:pPr>
            <a:r>
              <a:rPr lang="en" sz="2100">
                <a:solidFill>
                  <a:schemeClr val="dk1"/>
                </a:solidFill>
              </a:rPr>
              <a:t>the remainder (if any) of the fee is sent back to the sender as change and the fee is paid to the miners accordingly. At this point, the function returns the resulting state, which is also stored on the blockchain</a:t>
            </a:r>
            <a:endParaRPr sz="21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2"/>
          <p:cNvSpPr txBox="1"/>
          <p:nvPr>
            <p:ph type="title"/>
          </p:nvPr>
        </p:nvSpPr>
        <p:spPr>
          <a:xfrm>
            <a:off x="914400" y="208359"/>
            <a:ext cx="77724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3100"/>
              <a:t>Accounts</a:t>
            </a:r>
            <a:endParaRPr sz="3100"/>
          </a:p>
        </p:txBody>
      </p:sp>
      <p:sp>
        <p:nvSpPr>
          <p:cNvPr id="261" name="Google Shape;261;p42"/>
          <p:cNvSpPr txBox="1"/>
          <p:nvPr/>
        </p:nvSpPr>
        <p:spPr>
          <a:xfrm>
            <a:off x="696300" y="1144575"/>
            <a:ext cx="8447700" cy="24474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Two types</a:t>
            </a:r>
            <a:endParaRPr sz="2100">
              <a:solidFill>
                <a:schemeClr val="dk1"/>
              </a:solidFill>
            </a:endParaRPr>
          </a:p>
          <a:p>
            <a:pPr indent="-361950" lvl="1" marL="1371600" marR="0" rtl="0" algn="l">
              <a:lnSpc>
                <a:spcPct val="150000"/>
              </a:lnSpc>
              <a:spcBef>
                <a:spcPts val="0"/>
              </a:spcBef>
              <a:spcAft>
                <a:spcPts val="0"/>
              </a:spcAft>
              <a:buClr>
                <a:schemeClr val="dk1"/>
              </a:buClr>
              <a:buSzPts val="2100"/>
              <a:buChar char="○"/>
            </a:pPr>
            <a:r>
              <a:rPr lang="en" sz="2100">
                <a:solidFill>
                  <a:schemeClr val="dk1"/>
                </a:solidFill>
              </a:rPr>
              <a:t>Externally Owned Accounts (EOAs) - similar to accounts that are controlled by a private key in Bitcoin</a:t>
            </a:r>
            <a:endParaRPr sz="2100">
              <a:solidFill>
                <a:schemeClr val="dk1"/>
              </a:solidFill>
            </a:endParaRPr>
          </a:p>
          <a:p>
            <a:pPr indent="-361950" lvl="1" marL="1371600" marR="0" rtl="0" algn="l">
              <a:lnSpc>
                <a:spcPct val="150000"/>
              </a:lnSpc>
              <a:spcBef>
                <a:spcPts val="0"/>
              </a:spcBef>
              <a:spcAft>
                <a:spcPts val="0"/>
              </a:spcAft>
              <a:buClr>
                <a:schemeClr val="dk1"/>
              </a:buClr>
              <a:buSzPts val="2100"/>
              <a:buChar char="○"/>
            </a:pPr>
            <a:r>
              <a:rPr lang="en" sz="2100">
                <a:solidFill>
                  <a:schemeClr val="dk1"/>
                </a:solidFill>
              </a:rPr>
              <a:t>Contract Accounts (CAs) - accounts that have code associated with them along with the private key</a:t>
            </a:r>
            <a:endParaRPr sz="21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graphicFrame>
        <p:nvGraphicFramePr>
          <p:cNvPr id="267" name="Google Shape;267;p43"/>
          <p:cNvGraphicFramePr/>
          <p:nvPr/>
        </p:nvGraphicFramePr>
        <p:xfrm>
          <a:off x="1348825" y="0"/>
          <a:ext cx="3000000" cy="3000000"/>
        </p:xfrm>
        <a:graphic>
          <a:graphicData uri="http://schemas.openxmlformats.org/drawingml/2006/table">
            <a:tbl>
              <a:tblPr>
                <a:noFill/>
                <a:tableStyleId>{BD1293FB-27CF-40C2-AA74-2867C8774798}</a:tableStyleId>
              </a:tblPr>
              <a:tblGrid>
                <a:gridCol w="3861150"/>
                <a:gridCol w="3861150"/>
              </a:tblGrid>
              <a:tr h="451300">
                <a:tc>
                  <a:txBody>
                    <a:bodyPr/>
                    <a:lstStyle/>
                    <a:p>
                      <a:pPr indent="0" lvl="0" marL="0" rtl="0" algn="ctr">
                        <a:spcBef>
                          <a:spcPts val="0"/>
                        </a:spcBef>
                        <a:spcAft>
                          <a:spcPts val="0"/>
                        </a:spcAft>
                        <a:buNone/>
                      </a:pPr>
                      <a:r>
                        <a:rPr b="1" lang="en" sz="1900"/>
                        <a:t>EAOs</a:t>
                      </a:r>
                      <a:endParaRPr b="1" sz="19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900"/>
                        <a:t>CAs</a:t>
                      </a:r>
                      <a:endParaRPr b="1" sz="19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r>
              <a:tr h="4582650">
                <a:tc>
                  <a:txBody>
                    <a:bodyPr/>
                    <a:lstStyle/>
                    <a:p>
                      <a:pPr indent="-330200" lvl="0" marL="457200" rtl="0" algn="l">
                        <a:spcBef>
                          <a:spcPts val="0"/>
                        </a:spcBef>
                        <a:spcAft>
                          <a:spcPts val="0"/>
                        </a:spcAft>
                        <a:buSzPts val="1600"/>
                        <a:buChar char="●"/>
                      </a:pPr>
                      <a:r>
                        <a:rPr lang="en" sz="1600"/>
                        <a:t>have a state</a:t>
                      </a:r>
                      <a:endParaRPr sz="1600"/>
                    </a:p>
                    <a:p>
                      <a:pPr indent="-330200" lvl="0" marL="457200" rtl="0" algn="l">
                        <a:spcBef>
                          <a:spcPts val="0"/>
                        </a:spcBef>
                        <a:spcAft>
                          <a:spcPts val="0"/>
                        </a:spcAft>
                        <a:buSzPts val="1600"/>
                        <a:buChar char="●"/>
                      </a:pPr>
                      <a:r>
                        <a:rPr lang="en" sz="1600"/>
                        <a:t>associated with a human user, hence are also called user accounts</a:t>
                      </a:r>
                      <a:endParaRPr sz="1600"/>
                    </a:p>
                    <a:p>
                      <a:pPr indent="-330200" lvl="0" marL="457200" rtl="0" algn="l">
                        <a:spcBef>
                          <a:spcPts val="0"/>
                        </a:spcBef>
                        <a:spcAft>
                          <a:spcPts val="0"/>
                        </a:spcAft>
                        <a:buSzPts val="1600"/>
                        <a:buChar char="●"/>
                      </a:pPr>
                      <a:r>
                        <a:rPr lang="en" sz="1600"/>
                        <a:t>EOAs have an ether balance</a:t>
                      </a:r>
                      <a:endParaRPr sz="1600"/>
                    </a:p>
                    <a:p>
                      <a:pPr indent="-330200" lvl="0" marL="457200" rtl="0" algn="l">
                        <a:spcBef>
                          <a:spcPts val="0"/>
                        </a:spcBef>
                        <a:spcAft>
                          <a:spcPts val="0"/>
                        </a:spcAft>
                        <a:buSzPts val="1600"/>
                        <a:buChar char="●"/>
                      </a:pPr>
                      <a:r>
                        <a:rPr lang="en" sz="1600"/>
                        <a:t>capable of sending transactions</a:t>
                      </a:r>
                      <a:endParaRPr sz="1600"/>
                    </a:p>
                    <a:p>
                      <a:pPr indent="-330200" lvl="0" marL="457200" rtl="0" algn="l">
                        <a:spcBef>
                          <a:spcPts val="0"/>
                        </a:spcBef>
                        <a:spcAft>
                          <a:spcPts val="0"/>
                        </a:spcAft>
                        <a:buSzPts val="1600"/>
                        <a:buChar char="●"/>
                      </a:pPr>
                      <a:r>
                        <a:rPr lang="en" sz="1600"/>
                        <a:t>no associated code</a:t>
                      </a:r>
                      <a:endParaRPr sz="1600"/>
                    </a:p>
                    <a:p>
                      <a:pPr indent="-330200" lvl="0" marL="457200" rtl="0" algn="l">
                        <a:spcBef>
                          <a:spcPts val="0"/>
                        </a:spcBef>
                        <a:spcAft>
                          <a:spcPts val="0"/>
                        </a:spcAft>
                        <a:buSzPts val="1600"/>
                        <a:buChar char="●"/>
                      </a:pPr>
                      <a:r>
                        <a:rPr lang="en" sz="1600"/>
                        <a:t>controlled by private keys</a:t>
                      </a:r>
                      <a:endParaRPr sz="1600"/>
                    </a:p>
                    <a:p>
                      <a:pPr indent="-330200" lvl="0" marL="457200" rtl="0" algn="l">
                        <a:spcBef>
                          <a:spcPts val="0"/>
                        </a:spcBef>
                        <a:spcAft>
                          <a:spcPts val="0"/>
                        </a:spcAft>
                        <a:buSzPts val="1600"/>
                        <a:buChar char="●"/>
                      </a:pPr>
                      <a:r>
                        <a:rPr lang="en" sz="1600"/>
                        <a:t>EOAs cannot initiate a call message</a:t>
                      </a:r>
                      <a:endParaRPr sz="1600"/>
                    </a:p>
                    <a:p>
                      <a:pPr indent="-330200" lvl="0" marL="457200" rtl="0" algn="l">
                        <a:spcBef>
                          <a:spcPts val="0"/>
                        </a:spcBef>
                        <a:spcAft>
                          <a:spcPts val="0"/>
                        </a:spcAft>
                        <a:buSzPts val="1600"/>
                        <a:buChar char="●"/>
                      </a:pPr>
                      <a:r>
                        <a:rPr lang="en" sz="1600"/>
                        <a:t>Accounts contain a key-value store</a:t>
                      </a:r>
                      <a:endParaRPr sz="1600"/>
                    </a:p>
                    <a:p>
                      <a:pPr indent="-330200" lvl="0" marL="457200" rtl="0" algn="l">
                        <a:spcBef>
                          <a:spcPts val="0"/>
                        </a:spcBef>
                        <a:spcAft>
                          <a:spcPts val="0"/>
                        </a:spcAft>
                        <a:buSzPts val="1600"/>
                        <a:buChar char="●"/>
                      </a:pPr>
                      <a:r>
                        <a:rPr lang="en" sz="1600"/>
                        <a:t>EOAs can initiate transaction messages</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330200" lvl="0" marL="457200" rtl="0" algn="l">
                        <a:spcBef>
                          <a:spcPts val="0"/>
                        </a:spcBef>
                        <a:spcAft>
                          <a:spcPts val="0"/>
                        </a:spcAft>
                        <a:buSzPts val="1600"/>
                        <a:buChar char="●"/>
                      </a:pPr>
                      <a:r>
                        <a:rPr lang="en" sz="1600"/>
                        <a:t>have a state</a:t>
                      </a:r>
                      <a:endParaRPr sz="1600"/>
                    </a:p>
                    <a:p>
                      <a:pPr indent="-330200" lvl="0" marL="457200" rtl="0" algn="l">
                        <a:spcBef>
                          <a:spcPts val="0"/>
                        </a:spcBef>
                        <a:spcAft>
                          <a:spcPts val="0"/>
                        </a:spcAft>
                        <a:buSzPts val="1600"/>
                        <a:buChar char="●"/>
                      </a:pPr>
                      <a:r>
                        <a:rPr lang="en" sz="1600"/>
                        <a:t>not intrinsically associated with any user or actor on the blockchain</a:t>
                      </a:r>
                      <a:endParaRPr sz="1600"/>
                    </a:p>
                    <a:p>
                      <a:pPr indent="-330200" lvl="0" marL="457200" rtl="0" algn="l">
                        <a:spcBef>
                          <a:spcPts val="0"/>
                        </a:spcBef>
                        <a:spcAft>
                          <a:spcPts val="0"/>
                        </a:spcAft>
                        <a:buSzPts val="1600"/>
                        <a:buChar char="●"/>
                      </a:pPr>
                      <a:r>
                        <a:rPr lang="en" sz="1600"/>
                        <a:t>CAs have an ether balance</a:t>
                      </a:r>
                      <a:endParaRPr sz="1600"/>
                    </a:p>
                    <a:p>
                      <a:pPr indent="-330200" lvl="0" marL="457200" rtl="0" algn="l">
                        <a:spcBef>
                          <a:spcPts val="0"/>
                        </a:spcBef>
                        <a:spcAft>
                          <a:spcPts val="0"/>
                        </a:spcAft>
                        <a:buSzPts val="1600"/>
                        <a:buChar char="●"/>
                      </a:pPr>
                      <a:r>
                        <a:rPr lang="en" sz="1600"/>
                        <a:t>They have associated code that is kept in memory/storage on the blockchain</a:t>
                      </a:r>
                      <a:endParaRPr sz="1600"/>
                    </a:p>
                    <a:p>
                      <a:pPr indent="-330200" lvl="0" marL="457200" rtl="0" algn="l">
                        <a:spcBef>
                          <a:spcPts val="0"/>
                        </a:spcBef>
                        <a:spcAft>
                          <a:spcPts val="0"/>
                        </a:spcAft>
                        <a:buSzPts val="1600"/>
                        <a:buChar char="●"/>
                      </a:pPr>
                      <a:r>
                        <a:rPr lang="en" sz="1600"/>
                        <a:t>have access to storage</a:t>
                      </a:r>
                      <a:endParaRPr sz="1600"/>
                    </a:p>
                    <a:p>
                      <a:pPr indent="-330200" lvl="0" marL="457200" rtl="0" algn="l">
                        <a:spcBef>
                          <a:spcPts val="0"/>
                        </a:spcBef>
                        <a:spcAft>
                          <a:spcPts val="0"/>
                        </a:spcAft>
                        <a:buSzPts val="1600"/>
                        <a:buChar char="●"/>
                      </a:pPr>
                      <a:r>
                        <a:rPr lang="en" sz="1600"/>
                        <a:t>can get triggered and execute code in response to a transaction or a message from other contracts</a:t>
                      </a:r>
                      <a:endParaRPr sz="1600"/>
                    </a:p>
                    <a:p>
                      <a:pPr indent="-330200" lvl="0" marL="457200" rtl="0" algn="l">
                        <a:spcBef>
                          <a:spcPts val="0"/>
                        </a:spcBef>
                        <a:spcAft>
                          <a:spcPts val="0"/>
                        </a:spcAft>
                        <a:buSzPts val="1600"/>
                        <a:buChar char="●"/>
                      </a:pPr>
                      <a:r>
                        <a:rPr lang="en" sz="1600"/>
                        <a:t>can maintain their permanent states and can call other contracts</a:t>
                      </a:r>
                      <a:endParaRPr sz="1600"/>
                    </a:p>
                    <a:p>
                      <a:pPr indent="-330200" lvl="0" marL="457200" rtl="0" algn="l">
                        <a:spcBef>
                          <a:spcPts val="0"/>
                        </a:spcBef>
                        <a:spcAft>
                          <a:spcPts val="0"/>
                        </a:spcAft>
                        <a:buSzPts val="1600"/>
                        <a:buChar char="●"/>
                      </a:pPr>
                      <a:r>
                        <a:rPr lang="en" sz="1600"/>
                        <a:t>cannot start transaction messages</a:t>
                      </a:r>
                      <a:endParaRPr sz="1600"/>
                    </a:p>
                    <a:p>
                      <a:pPr indent="-330200" lvl="0" marL="457200" rtl="0" algn="l">
                        <a:spcBef>
                          <a:spcPts val="0"/>
                        </a:spcBef>
                        <a:spcAft>
                          <a:spcPts val="0"/>
                        </a:spcAft>
                        <a:buSzPts val="1600"/>
                        <a:buChar char="●"/>
                      </a:pPr>
                      <a:r>
                        <a:rPr lang="en" sz="1600"/>
                        <a:t>can initiate a call message</a:t>
                      </a:r>
                      <a:endParaRPr sz="1600"/>
                    </a:p>
                    <a:p>
                      <a:pPr indent="-330200" lvl="0" marL="457200" rtl="0" algn="l">
                        <a:spcBef>
                          <a:spcPts val="0"/>
                        </a:spcBef>
                        <a:spcAft>
                          <a:spcPts val="0"/>
                        </a:spcAft>
                        <a:buSzPts val="1600"/>
                        <a:buChar char="●"/>
                      </a:pPr>
                      <a:r>
                        <a:rPr lang="en" sz="1600"/>
                        <a:t>contain a key-value store</a:t>
                      </a:r>
                      <a:endParaRPr sz="1600"/>
                    </a:p>
                    <a:p>
                      <a:pPr indent="-330200" lvl="0" marL="457200" rtl="0" algn="l">
                        <a:spcBef>
                          <a:spcPts val="0"/>
                        </a:spcBef>
                        <a:spcAft>
                          <a:spcPts val="0"/>
                        </a:spcAft>
                        <a:buSzPts val="1600"/>
                        <a:buChar char="●"/>
                      </a:pPr>
                      <a:r>
                        <a:rPr lang="en" sz="1600"/>
                        <a:t>addresses are generated when they are deployed</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
        <p:nvSpPr>
          <p:cNvPr id="268" name="Google Shape;268;p43"/>
          <p:cNvSpPr txBox="1"/>
          <p:nvPr>
            <p:ph type="title"/>
          </p:nvPr>
        </p:nvSpPr>
        <p:spPr>
          <a:xfrm>
            <a:off x="76200" y="4018350"/>
            <a:ext cx="4678800" cy="857400"/>
          </a:xfrm>
          <a:prstGeom prst="rect">
            <a:avLst/>
          </a:prstGeom>
          <a:solidFill>
            <a:schemeClr val="lt1"/>
          </a:solidFill>
        </p:spPr>
        <p:txBody>
          <a:bodyPr anchorCtr="0" anchor="ctr" bIns="45700" lIns="91425" spcFirstLastPara="1" rIns="91425" wrap="square" tIns="45700">
            <a:noAutofit/>
          </a:bodyPr>
          <a:lstStyle/>
          <a:p>
            <a:pPr indent="0" lvl="0" marL="0" rtl="0" algn="l">
              <a:spcBef>
                <a:spcPts val="0"/>
              </a:spcBef>
              <a:spcAft>
                <a:spcPts val="0"/>
              </a:spcAft>
              <a:buNone/>
            </a:pPr>
            <a:r>
              <a:rPr lang="en" sz="3100"/>
              <a:t>Properties of Accounts</a:t>
            </a:r>
            <a:endParaRPr sz="3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4"/>
          <p:cNvSpPr txBox="1"/>
          <p:nvPr>
            <p:ph type="title"/>
          </p:nvPr>
        </p:nvSpPr>
        <p:spPr>
          <a:xfrm>
            <a:off x="914400" y="208359"/>
            <a:ext cx="77724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3100"/>
              <a:t>Transactions</a:t>
            </a:r>
            <a:endParaRPr sz="3100"/>
          </a:p>
        </p:txBody>
      </p:sp>
      <p:sp>
        <p:nvSpPr>
          <p:cNvPr id="275" name="Google Shape;275;p44"/>
          <p:cNvSpPr txBox="1"/>
          <p:nvPr/>
        </p:nvSpPr>
        <p:spPr>
          <a:xfrm>
            <a:off x="696300" y="1144575"/>
            <a:ext cx="8447700" cy="37326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A transaction in Ethereum - digitally signed data packet using a private key that contains the instructions that, when completed, either result in a message call or contract creation</a:t>
            </a:r>
            <a:endParaRPr sz="2100">
              <a:solidFill>
                <a:schemeClr val="dk1"/>
              </a:solidFill>
            </a:endParaRPr>
          </a:p>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two types based on the output they produce:</a:t>
            </a:r>
            <a:endParaRPr sz="2100">
              <a:solidFill>
                <a:schemeClr val="dk1"/>
              </a:solidFill>
            </a:endParaRPr>
          </a:p>
          <a:p>
            <a:pPr indent="-349250" lvl="1" marL="1371600" marR="0" rtl="0" algn="l">
              <a:lnSpc>
                <a:spcPct val="150000"/>
              </a:lnSpc>
              <a:spcBef>
                <a:spcPts val="0"/>
              </a:spcBef>
              <a:spcAft>
                <a:spcPts val="0"/>
              </a:spcAft>
              <a:buClr>
                <a:schemeClr val="dk1"/>
              </a:buClr>
              <a:buSzPts val="1900"/>
              <a:buChar char="○"/>
            </a:pPr>
            <a:r>
              <a:rPr lang="en" sz="1900">
                <a:solidFill>
                  <a:schemeClr val="dk1"/>
                </a:solidFill>
              </a:rPr>
              <a:t>Message call transactions: simply produces a message call that is used to pass messages from one CA to another</a:t>
            </a:r>
            <a:endParaRPr sz="1900">
              <a:solidFill>
                <a:schemeClr val="dk1"/>
              </a:solidFill>
            </a:endParaRPr>
          </a:p>
          <a:p>
            <a:pPr indent="-349250" lvl="1" marL="1371600" rtl="0" algn="l">
              <a:lnSpc>
                <a:spcPct val="150000"/>
              </a:lnSpc>
              <a:spcBef>
                <a:spcPts val="0"/>
              </a:spcBef>
              <a:spcAft>
                <a:spcPts val="0"/>
              </a:spcAft>
              <a:buClr>
                <a:schemeClr val="dk1"/>
              </a:buClr>
              <a:buSzPts val="1900"/>
              <a:buChar char="○"/>
            </a:pPr>
            <a:r>
              <a:rPr lang="en" sz="1900">
                <a:solidFill>
                  <a:schemeClr val="dk1"/>
                </a:solidFill>
              </a:rPr>
              <a:t>Contract creation transactions: result in the creation of a new CA</a:t>
            </a:r>
            <a:endParaRPr sz="19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45"/>
          <p:cNvPicPr preferRelativeResize="0"/>
          <p:nvPr/>
        </p:nvPicPr>
        <p:blipFill rotWithShape="1">
          <a:blip r:embed="rId3">
            <a:alphaModFix/>
          </a:blip>
          <a:srcRect b="37410" l="21695" r="63967" t="23583"/>
          <a:stretch/>
        </p:blipFill>
        <p:spPr>
          <a:xfrm>
            <a:off x="2758750" y="373975"/>
            <a:ext cx="2928725" cy="4481900"/>
          </a:xfrm>
          <a:prstGeom prst="rect">
            <a:avLst/>
          </a:prstGeom>
          <a:noFill/>
          <a:ln>
            <a:noFill/>
          </a:ln>
        </p:spPr>
      </p:pic>
      <p:sp>
        <p:nvSpPr>
          <p:cNvPr id="282" name="Google Shape;282;p45"/>
          <p:cNvSpPr txBox="1"/>
          <p:nvPr/>
        </p:nvSpPr>
        <p:spPr>
          <a:xfrm>
            <a:off x="422550" y="189425"/>
            <a:ext cx="2190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Unique identifier </a:t>
            </a:r>
            <a:r>
              <a:rPr lang="en"/>
              <a:t>incremented by one every time a transaction is sent by the sender</a:t>
            </a:r>
            <a:endParaRPr/>
          </a:p>
        </p:txBody>
      </p:sp>
      <p:cxnSp>
        <p:nvCxnSpPr>
          <p:cNvPr id="283" name="Google Shape;283;p45"/>
          <p:cNvCxnSpPr>
            <a:endCxn id="282" idx="3"/>
          </p:cNvCxnSpPr>
          <p:nvPr/>
        </p:nvCxnSpPr>
        <p:spPr>
          <a:xfrm rot="10800000">
            <a:off x="2613150" y="712775"/>
            <a:ext cx="713700" cy="593700"/>
          </a:xfrm>
          <a:prstGeom prst="straightConnector1">
            <a:avLst/>
          </a:prstGeom>
          <a:noFill/>
          <a:ln cap="flat" cmpd="sng" w="9525">
            <a:solidFill>
              <a:schemeClr val="dk2"/>
            </a:solidFill>
            <a:prstDash val="solid"/>
            <a:round/>
            <a:headEnd len="med" w="med" type="none"/>
            <a:tailEnd len="med" w="med" type="none"/>
          </a:ln>
        </p:spPr>
      </p:cxnSp>
      <p:sp>
        <p:nvSpPr>
          <p:cNvPr id="284" name="Google Shape;284;p45"/>
          <p:cNvSpPr txBox="1"/>
          <p:nvPr/>
        </p:nvSpPr>
        <p:spPr>
          <a:xfrm>
            <a:off x="5915750" y="29712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amount of Wei required to execute the transaction</a:t>
            </a:r>
            <a:endParaRPr/>
          </a:p>
        </p:txBody>
      </p:sp>
      <p:cxnSp>
        <p:nvCxnSpPr>
          <p:cNvPr id="285" name="Google Shape;285;p45"/>
          <p:cNvCxnSpPr>
            <a:endCxn id="284" idx="1"/>
          </p:cNvCxnSpPr>
          <p:nvPr/>
        </p:nvCxnSpPr>
        <p:spPr>
          <a:xfrm flipH="1" rot="10800000">
            <a:off x="5250350" y="604925"/>
            <a:ext cx="665400" cy="1211700"/>
          </a:xfrm>
          <a:prstGeom prst="straightConnector1">
            <a:avLst/>
          </a:prstGeom>
          <a:noFill/>
          <a:ln cap="flat" cmpd="sng" w="9525">
            <a:solidFill>
              <a:schemeClr val="dk2"/>
            </a:solidFill>
            <a:prstDash val="solid"/>
            <a:round/>
            <a:headEnd len="med" w="med" type="none"/>
            <a:tailEnd len="med" w="med" type="triangle"/>
          </a:ln>
        </p:spPr>
      </p:cxnSp>
      <p:sp>
        <p:nvSpPr>
          <p:cNvPr id="286" name="Google Shape;286;p45"/>
          <p:cNvSpPr txBox="1"/>
          <p:nvPr/>
        </p:nvSpPr>
        <p:spPr>
          <a:xfrm>
            <a:off x="5671850" y="4752675"/>
            <a:ext cx="354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Wei is the smallest denomination of ether</a:t>
            </a:r>
            <a:endParaRPr/>
          </a:p>
        </p:txBody>
      </p:sp>
      <p:sp>
        <p:nvSpPr>
          <p:cNvPr id="287" name="Google Shape;287;p45"/>
          <p:cNvSpPr txBox="1"/>
          <p:nvPr/>
        </p:nvSpPr>
        <p:spPr>
          <a:xfrm>
            <a:off x="17850" y="1306475"/>
            <a:ext cx="3000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value that represents the maximum amount of gas that can be consumed to execute the transaction</a:t>
            </a:r>
            <a:endParaRPr/>
          </a:p>
        </p:txBody>
      </p:sp>
      <p:cxnSp>
        <p:nvCxnSpPr>
          <p:cNvPr id="288" name="Google Shape;288;p45"/>
          <p:cNvCxnSpPr/>
          <p:nvPr/>
        </p:nvCxnSpPr>
        <p:spPr>
          <a:xfrm rot="10800000">
            <a:off x="2059350" y="2064325"/>
            <a:ext cx="1588200" cy="291300"/>
          </a:xfrm>
          <a:prstGeom prst="straightConnector1">
            <a:avLst/>
          </a:prstGeom>
          <a:noFill/>
          <a:ln cap="flat" cmpd="sng" w="9525">
            <a:solidFill>
              <a:schemeClr val="dk2"/>
            </a:solidFill>
            <a:prstDash val="solid"/>
            <a:round/>
            <a:headEnd len="med" w="med" type="none"/>
            <a:tailEnd len="med" w="med" type="triangle"/>
          </a:ln>
        </p:spPr>
      </p:cxnSp>
      <p:sp>
        <p:nvSpPr>
          <p:cNvPr id="289" name="Google Shape;289;p45"/>
          <p:cNvSpPr txBox="1"/>
          <p:nvPr/>
        </p:nvSpPr>
        <p:spPr>
          <a:xfrm>
            <a:off x="5915750" y="16641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20 byte value address</a:t>
            </a:r>
            <a:endParaRPr/>
          </a:p>
        </p:txBody>
      </p:sp>
      <p:cxnSp>
        <p:nvCxnSpPr>
          <p:cNvPr id="290" name="Google Shape;290;p45"/>
          <p:cNvCxnSpPr>
            <a:endCxn id="289" idx="1"/>
          </p:cNvCxnSpPr>
          <p:nvPr/>
        </p:nvCxnSpPr>
        <p:spPr>
          <a:xfrm flipH="1" rot="10800000">
            <a:off x="5104550" y="1864225"/>
            <a:ext cx="811200" cy="972300"/>
          </a:xfrm>
          <a:prstGeom prst="straightConnector1">
            <a:avLst/>
          </a:prstGeom>
          <a:noFill/>
          <a:ln cap="flat" cmpd="sng" w="9525">
            <a:solidFill>
              <a:schemeClr val="dk2"/>
            </a:solidFill>
            <a:prstDash val="solid"/>
            <a:round/>
            <a:headEnd len="med" w="med" type="none"/>
            <a:tailEnd len="med" w="med" type="triangle"/>
          </a:ln>
        </p:spPr>
      </p:cxnSp>
      <p:sp>
        <p:nvSpPr>
          <p:cNvPr id="291" name="Google Shape;291;p45"/>
          <p:cNvSpPr txBox="1"/>
          <p:nvPr/>
        </p:nvSpPr>
        <p:spPr>
          <a:xfrm>
            <a:off x="5915750" y="226395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total number of Wei to be transferred to the recipient</a:t>
            </a:r>
            <a:endParaRPr/>
          </a:p>
        </p:txBody>
      </p:sp>
      <p:cxnSp>
        <p:nvCxnSpPr>
          <p:cNvPr id="292" name="Google Shape;292;p45"/>
          <p:cNvCxnSpPr>
            <a:endCxn id="291" idx="1"/>
          </p:cNvCxnSpPr>
          <p:nvPr/>
        </p:nvCxnSpPr>
        <p:spPr>
          <a:xfrm flipH="1" rot="10800000">
            <a:off x="4988150" y="2571750"/>
            <a:ext cx="927600" cy="774600"/>
          </a:xfrm>
          <a:prstGeom prst="straightConnector1">
            <a:avLst/>
          </a:prstGeom>
          <a:noFill/>
          <a:ln cap="flat" cmpd="sng" w="9525">
            <a:solidFill>
              <a:schemeClr val="dk2"/>
            </a:solidFill>
            <a:prstDash val="solid"/>
            <a:round/>
            <a:headEnd len="med" w="med" type="none"/>
            <a:tailEnd len="med" w="med" type="triangle"/>
          </a:ln>
        </p:spPr>
      </p:cxnSp>
      <p:sp>
        <p:nvSpPr>
          <p:cNvPr id="293" name="Google Shape;293;p45"/>
          <p:cNvSpPr txBox="1"/>
          <p:nvPr/>
        </p:nvSpPr>
        <p:spPr>
          <a:xfrm>
            <a:off x="5828325" y="2992850"/>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digital signature (R, S) and some information that can be used to</a:t>
            </a:r>
            <a:endParaRPr/>
          </a:p>
          <a:p>
            <a:pPr indent="0" lvl="0" marL="0" rtl="0" algn="l">
              <a:spcBef>
                <a:spcPts val="0"/>
              </a:spcBef>
              <a:spcAft>
                <a:spcPts val="0"/>
              </a:spcAft>
              <a:buNone/>
            </a:pPr>
            <a:r>
              <a:rPr lang="en"/>
              <a:t>recover the public key (V)</a:t>
            </a:r>
            <a:endParaRPr/>
          </a:p>
        </p:txBody>
      </p:sp>
      <p:cxnSp>
        <p:nvCxnSpPr>
          <p:cNvPr id="294" name="Google Shape;294;p45"/>
          <p:cNvCxnSpPr>
            <a:endCxn id="293" idx="1"/>
          </p:cNvCxnSpPr>
          <p:nvPr/>
        </p:nvCxnSpPr>
        <p:spPr>
          <a:xfrm flipH="1" rot="10800000">
            <a:off x="5133825" y="3408500"/>
            <a:ext cx="694500" cy="375000"/>
          </a:xfrm>
          <a:prstGeom prst="straightConnector1">
            <a:avLst/>
          </a:prstGeom>
          <a:noFill/>
          <a:ln cap="flat" cmpd="sng" w="9525">
            <a:solidFill>
              <a:schemeClr val="dk2"/>
            </a:solidFill>
            <a:prstDash val="solid"/>
            <a:round/>
            <a:headEnd len="med" w="med" type="none"/>
            <a:tailEnd len="med" w="med" type="triangle"/>
          </a:ln>
        </p:spPr>
      </p:cxnSp>
      <p:sp>
        <p:nvSpPr>
          <p:cNvPr id="295" name="Google Shape;295;p45"/>
          <p:cNvSpPr txBox="1"/>
          <p:nvPr/>
        </p:nvSpPr>
        <p:spPr>
          <a:xfrm>
            <a:off x="145700" y="2836525"/>
            <a:ext cx="26130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Init field is used only in transactions that are intended to create contracts</a:t>
            </a:r>
            <a:endParaRPr/>
          </a:p>
          <a:p>
            <a:pPr indent="0" lvl="0" marL="0" rtl="0" algn="l">
              <a:spcBef>
                <a:spcPts val="0"/>
              </a:spcBef>
              <a:spcAft>
                <a:spcPts val="0"/>
              </a:spcAft>
              <a:buNone/>
            </a:pPr>
            <a:r>
              <a:rPr lang="en"/>
              <a:t>If the transaction is a message call, then the Data field is used instead of init, and represents the input data of the message call</a:t>
            </a:r>
            <a:endParaRPr/>
          </a:p>
        </p:txBody>
      </p:sp>
      <p:cxnSp>
        <p:nvCxnSpPr>
          <p:cNvPr id="296" name="Google Shape;296;p45"/>
          <p:cNvCxnSpPr>
            <a:endCxn id="295" idx="3"/>
          </p:cNvCxnSpPr>
          <p:nvPr/>
        </p:nvCxnSpPr>
        <p:spPr>
          <a:xfrm rot="10800000">
            <a:off x="2758700" y="3790825"/>
            <a:ext cx="670200" cy="444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8"/>
          <p:cNvSpPr txBox="1"/>
          <p:nvPr>
            <p:ph type="title"/>
          </p:nvPr>
        </p:nvSpPr>
        <p:spPr>
          <a:xfrm>
            <a:off x="914400" y="208359"/>
            <a:ext cx="77724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3100"/>
              <a:t>Ethereum – an overview</a:t>
            </a:r>
            <a:endParaRPr sz="3100"/>
          </a:p>
        </p:txBody>
      </p:sp>
      <p:sp>
        <p:nvSpPr>
          <p:cNvPr id="163" name="Google Shape;163;p28"/>
          <p:cNvSpPr txBox="1"/>
          <p:nvPr/>
        </p:nvSpPr>
        <p:spPr>
          <a:xfrm>
            <a:off x="696300" y="1144575"/>
            <a:ext cx="7990500" cy="3417000"/>
          </a:xfrm>
          <a:prstGeom prst="rect">
            <a:avLst/>
          </a:prstGeom>
          <a:noFill/>
          <a:ln>
            <a:noFill/>
          </a:ln>
        </p:spPr>
        <p:txBody>
          <a:bodyPr anchorCtr="0" anchor="t" bIns="91425" lIns="91425" spcFirstLastPara="1" rIns="91425" wrap="square" tIns="91425">
            <a:spAutoFit/>
          </a:bodyPr>
          <a:lstStyle/>
          <a:p>
            <a:pPr indent="-361950" lvl="0" marL="457200" rtl="0" algn="l">
              <a:lnSpc>
                <a:spcPct val="150000"/>
              </a:lnSpc>
              <a:spcBef>
                <a:spcPts val="0"/>
              </a:spcBef>
              <a:spcAft>
                <a:spcPts val="0"/>
              </a:spcAft>
              <a:buSzPts val="2100"/>
              <a:buChar char="●"/>
            </a:pPr>
            <a:r>
              <a:rPr lang="en" sz="2100"/>
              <a:t>idea proposed was the development of a Turing-complete language that allows the development of arbitrary programs (smart contracts) for blockchain and Decentralized Applications (DApps)</a:t>
            </a:r>
            <a:endParaRPr sz="2100"/>
          </a:p>
          <a:p>
            <a:pPr indent="-361950" lvl="0" marL="457200" rtl="0" algn="l">
              <a:lnSpc>
                <a:spcPct val="150000"/>
              </a:lnSpc>
              <a:spcBef>
                <a:spcPts val="0"/>
              </a:spcBef>
              <a:spcAft>
                <a:spcPts val="0"/>
              </a:spcAft>
              <a:buSzPts val="2100"/>
              <a:buChar char="●"/>
            </a:pPr>
            <a:r>
              <a:rPr lang="en" sz="2100"/>
              <a:t>first version of Ethereum, called Olympic, was released in May, 2015</a:t>
            </a:r>
            <a:endParaRPr sz="2100"/>
          </a:p>
          <a:p>
            <a:pPr indent="-361950" lvl="0" marL="457200" rtl="0" algn="l">
              <a:lnSpc>
                <a:spcPct val="150000"/>
              </a:lnSpc>
              <a:spcBef>
                <a:spcPts val="0"/>
              </a:spcBef>
              <a:spcAft>
                <a:spcPts val="0"/>
              </a:spcAft>
              <a:buSzPts val="2100"/>
              <a:buChar char="●"/>
            </a:pPr>
            <a:r>
              <a:rPr lang="en" sz="2100"/>
              <a:t>Two months later, Frontier was released in July </a:t>
            </a:r>
            <a:endParaRPr sz="21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pic>
        <p:nvPicPr>
          <p:cNvPr id="301" name="Google Shape;301;p46"/>
          <p:cNvPicPr preferRelativeResize="0"/>
          <p:nvPr/>
        </p:nvPicPr>
        <p:blipFill rotWithShape="1">
          <a:blip r:embed="rId3">
            <a:alphaModFix/>
          </a:blip>
          <a:srcRect b="16525" l="21662" r="21763" t="33787"/>
          <a:stretch/>
        </p:blipFill>
        <p:spPr>
          <a:xfrm>
            <a:off x="150550" y="301100"/>
            <a:ext cx="8642002" cy="4269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7"/>
          <p:cNvSpPr txBox="1"/>
          <p:nvPr>
            <p:ph type="title"/>
          </p:nvPr>
        </p:nvSpPr>
        <p:spPr>
          <a:xfrm>
            <a:off x="914400" y="208359"/>
            <a:ext cx="77724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3100"/>
              <a:t>Messages</a:t>
            </a:r>
            <a:endParaRPr sz="3100"/>
          </a:p>
        </p:txBody>
      </p:sp>
      <p:sp>
        <p:nvSpPr>
          <p:cNvPr id="308" name="Google Shape;308;p47"/>
          <p:cNvSpPr txBox="1"/>
          <p:nvPr/>
        </p:nvSpPr>
        <p:spPr>
          <a:xfrm>
            <a:off x="696300" y="1144575"/>
            <a:ext cx="8447700" cy="39018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a data packet passed between two accounts</a:t>
            </a:r>
            <a:endParaRPr sz="2100">
              <a:solidFill>
                <a:schemeClr val="dk1"/>
              </a:solidFill>
            </a:endParaRPr>
          </a:p>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can either be sent via a smart contract (autonomous object) or from an external actor (an Externally Owned Account, or EOA) in the form of a transaction that has been digitally signed by the sender</a:t>
            </a:r>
            <a:endParaRPr sz="2100">
              <a:solidFill>
                <a:schemeClr val="dk1"/>
              </a:solidFill>
            </a:endParaRPr>
          </a:p>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Contracts can send messages to other contracts</a:t>
            </a:r>
            <a:endParaRPr sz="2100">
              <a:solidFill>
                <a:schemeClr val="dk1"/>
              </a:solidFill>
            </a:endParaRPr>
          </a:p>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Messages only exist in the execution environment and are never stored</a:t>
            </a:r>
            <a:endParaRPr sz="210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8"/>
          <p:cNvSpPr txBox="1"/>
          <p:nvPr>
            <p:ph type="title"/>
          </p:nvPr>
        </p:nvSpPr>
        <p:spPr>
          <a:xfrm>
            <a:off x="914400" y="208359"/>
            <a:ext cx="77724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3100"/>
              <a:t>Messages</a:t>
            </a:r>
            <a:endParaRPr sz="3100"/>
          </a:p>
        </p:txBody>
      </p:sp>
      <p:sp>
        <p:nvSpPr>
          <p:cNvPr id="315" name="Google Shape;315;p48"/>
          <p:cNvSpPr txBox="1"/>
          <p:nvPr/>
        </p:nvSpPr>
        <p:spPr>
          <a:xfrm>
            <a:off x="696300" y="1144575"/>
            <a:ext cx="8447700" cy="24474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Messages are produced by the contracts, whereas transactions are produced by entities external to the Ethereum environment (EOAs)</a:t>
            </a:r>
            <a:endParaRPr sz="2100">
              <a:solidFill>
                <a:schemeClr val="dk1"/>
              </a:solidFill>
            </a:endParaRPr>
          </a:p>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Messages are generated when the CALL or DELEGATECALL opcodes are executed by the contract running in the EVM</a:t>
            </a:r>
            <a:endParaRPr sz="21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49"/>
          <p:cNvPicPr preferRelativeResize="0"/>
          <p:nvPr/>
        </p:nvPicPr>
        <p:blipFill rotWithShape="1">
          <a:blip r:embed="rId3">
            <a:alphaModFix/>
          </a:blip>
          <a:srcRect b="19835" l="30803" r="30575" t="24756"/>
          <a:stretch/>
        </p:blipFill>
        <p:spPr>
          <a:xfrm>
            <a:off x="1418250" y="82575"/>
            <a:ext cx="5901173" cy="47623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p50"/>
          <p:cNvPicPr preferRelativeResize="0"/>
          <p:nvPr/>
        </p:nvPicPr>
        <p:blipFill rotWithShape="1">
          <a:blip r:embed="rId3">
            <a:alphaModFix/>
          </a:blip>
          <a:srcRect b="20741" l="28097" r="27863" t="37701"/>
          <a:stretch/>
        </p:blipFill>
        <p:spPr>
          <a:xfrm>
            <a:off x="354575" y="371550"/>
            <a:ext cx="8290574" cy="44004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1"/>
          <p:cNvSpPr txBox="1"/>
          <p:nvPr>
            <p:ph type="title"/>
          </p:nvPr>
        </p:nvSpPr>
        <p:spPr>
          <a:xfrm>
            <a:off x="914400" y="208359"/>
            <a:ext cx="77724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3100"/>
              <a:t>The Ethereum Virtual Machine (EVM)</a:t>
            </a:r>
            <a:endParaRPr sz="3100"/>
          </a:p>
        </p:txBody>
      </p:sp>
      <p:sp>
        <p:nvSpPr>
          <p:cNvPr id="332" name="Google Shape;332;p51"/>
          <p:cNvSpPr txBox="1"/>
          <p:nvPr/>
        </p:nvSpPr>
        <p:spPr>
          <a:xfrm>
            <a:off x="696300" y="1144575"/>
            <a:ext cx="8447700" cy="34170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simple stack-based execution machine that runs bytecode instructions to transform the system state from one state to another</a:t>
            </a:r>
            <a:endParaRPr sz="2100">
              <a:solidFill>
                <a:schemeClr val="dk1"/>
              </a:solidFill>
            </a:endParaRPr>
          </a:p>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word size of the EVM is set to 256-bit</a:t>
            </a:r>
            <a:endParaRPr sz="2100">
              <a:solidFill>
                <a:schemeClr val="dk1"/>
              </a:solidFill>
            </a:endParaRPr>
          </a:p>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stack size is limited to 1,024 elements based LIFO</a:t>
            </a:r>
            <a:endParaRPr sz="2100">
              <a:solidFill>
                <a:schemeClr val="dk1"/>
              </a:solidFill>
            </a:endParaRPr>
          </a:p>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Turing-complete machine but is limited by the amount of gas that is required to run any instruction</a:t>
            </a:r>
            <a:endParaRPr sz="21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2"/>
          <p:cNvSpPr txBox="1"/>
          <p:nvPr>
            <p:ph type="title"/>
          </p:nvPr>
        </p:nvSpPr>
        <p:spPr>
          <a:xfrm>
            <a:off x="914400" y="208359"/>
            <a:ext cx="77724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3100"/>
              <a:t>The Ethereum Virtual Machine (EVM)</a:t>
            </a:r>
            <a:endParaRPr sz="3100"/>
          </a:p>
        </p:txBody>
      </p:sp>
      <p:sp>
        <p:nvSpPr>
          <p:cNvPr id="339" name="Google Shape;339;p52"/>
          <p:cNvSpPr txBox="1"/>
          <p:nvPr/>
        </p:nvSpPr>
        <p:spPr>
          <a:xfrm>
            <a:off x="696300" y="1144575"/>
            <a:ext cx="8447700" cy="34170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infinite loops that can result in denial-of-service attacks are not possible due to gas requirements</a:t>
            </a:r>
            <a:endParaRPr sz="2100">
              <a:solidFill>
                <a:schemeClr val="dk1"/>
              </a:solidFill>
            </a:endParaRPr>
          </a:p>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Supports exception handling by immediately halt and return the error to the executing agent</a:t>
            </a:r>
            <a:endParaRPr sz="2100">
              <a:solidFill>
                <a:schemeClr val="dk1"/>
              </a:solidFill>
            </a:endParaRPr>
          </a:p>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EVM is an entirely isolated and sandboxed runtime environment</a:t>
            </a:r>
            <a:endParaRPr sz="2100">
              <a:solidFill>
                <a:schemeClr val="dk1"/>
              </a:solidFill>
            </a:endParaRPr>
          </a:p>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The code that runs on the EVM does not have access to any external resources such as a network or filesystem</a:t>
            </a:r>
            <a:endParaRPr sz="21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3"/>
          <p:cNvSpPr txBox="1"/>
          <p:nvPr>
            <p:ph type="title"/>
          </p:nvPr>
        </p:nvSpPr>
        <p:spPr>
          <a:xfrm>
            <a:off x="914400" y="208359"/>
            <a:ext cx="77724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3100"/>
              <a:t>The Ethereum Virtual Machine (EVM)</a:t>
            </a:r>
            <a:endParaRPr sz="3100"/>
          </a:p>
        </p:txBody>
      </p:sp>
      <p:sp>
        <p:nvSpPr>
          <p:cNvPr id="346" name="Google Shape;346;p53"/>
          <p:cNvSpPr txBox="1"/>
          <p:nvPr/>
        </p:nvSpPr>
        <p:spPr>
          <a:xfrm>
            <a:off x="696300" y="1144575"/>
            <a:ext cx="8447700" cy="14775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This results in increased security, deterministic execution, and allows untrusted code (code that can be run by anyone) to be executed on Ethereum blockchain</a:t>
            </a:r>
            <a:endParaRPr sz="21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54"/>
          <p:cNvPicPr preferRelativeResize="0"/>
          <p:nvPr/>
        </p:nvPicPr>
        <p:blipFill rotWithShape="1">
          <a:blip r:embed="rId3">
            <a:alphaModFix/>
          </a:blip>
          <a:srcRect b="23150" l="27754" r="27865" t="28367"/>
          <a:stretch/>
        </p:blipFill>
        <p:spPr>
          <a:xfrm>
            <a:off x="477800" y="55850"/>
            <a:ext cx="8188392" cy="50318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5"/>
          <p:cNvSpPr txBox="1"/>
          <p:nvPr>
            <p:ph type="title"/>
          </p:nvPr>
        </p:nvSpPr>
        <p:spPr>
          <a:xfrm>
            <a:off x="914400" y="208359"/>
            <a:ext cx="77724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3100"/>
              <a:t>Blocks and blockchain</a:t>
            </a:r>
            <a:endParaRPr sz="3100"/>
          </a:p>
        </p:txBody>
      </p:sp>
      <p:sp>
        <p:nvSpPr>
          <p:cNvPr id="358" name="Google Shape;358;p55"/>
          <p:cNvSpPr txBox="1"/>
          <p:nvPr/>
        </p:nvSpPr>
        <p:spPr>
          <a:xfrm>
            <a:off x="696300" y="1144575"/>
            <a:ext cx="8447700" cy="24474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main building structure of a blockchain</a:t>
            </a:r>
            <a:endParaRPr sz="2100">
              <a:solidFill>
                <a:schemeClr val="dk1"/>
              </a:solidFill>
            </a:endParaRPr>
          </a:p>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Ethereum blocks consist of</a:t>
            </a:r>
            <a:endParaRPr sz="2100">
              <a:solidFill>
                <a:schemeClr val="dk1"/>
              </a:solidFill>
            </a:endParaRPr>
          </a:p>
          <a:p>
            <a:pPr indent="-361950" lvl="1" marL="1371600" marR="0" rtl="0" algn="l">
              <a:lnSpc>
                <a:spcPct val="150000"/>
              </a:lnSpc>
              <a:spcBef>
                <a:spcPts val="0"/>
              </a:spcBef>
              <a:spcAft>
                <a:spcPts val="0"/>
              </a:spcAft>
              <a:buClr>
                <a:schemeClr val="dk1"/>
              </a:buClr>
              <a:buSzPts val="2100"/>
              <a:buChar char="○"/>
            </a:pPr>
            <a:r>
              <a:rPr lang="en" sz="2100">
                <a:solidFill>
                  <a:schemeClr val="dk1"/>
                </a:solidFill>
              </a:rPr>
              <a:t>The block header</a:t>
            </a:r>
            <a:endParaRPr sz="2100">
              <a:solidFill>
                <a:schemeClr val="dk1"/>
              </a:solidFill>
            </a:endParaRPr>
          </a:p>
          <a:p>
            <a:pPr indent="-361950" lvl="1" marL="1371600" marR="0" rtl="0" algn="l">
              <a:lnSpc>
                <a:spcPct val="150000"/>
              </a:lnSpc>
              <a:spcBef>
                <a:spcPts val="0"/>
              </a:spcBef>
              <a:spcAft>
                <a:spcPts val="0"/>
              </a:spcAft>
              <a:buClr>
                <a:schemeClr val="dk1"/>
              </a:buClr>
              <a:buSzPts val="2100"/>
              <a:buChar char="○"/>
            </a:pPr>
            <a:r>
              <a:rPr lang="en" sz="2100">
                <a:solidFill>
                  <a:schemeClr val="dk1"/>
                </a:solidFill>
              </a:rPr>
              <a:t>The transactions list</a:t>
            </a:r>
            <a:endParaRPr sz="2100">
              <a:solidFill>
                <a:schemeClr val="dk1"/>
              </a:solidFill>
            </a:endParaRPr>
          </a:p>
          <a:p>
            <a:pPr indent="-361950" lvl="1" marL="1371600" marR="0" rtl="0" algn="l">
              <a:lnSpc>
                <a:spcPct val="150000"/>
              </a:lnSpc>
              <a:spcBef>
                <a:spcPts val="0"/>
              </a:spcBef>
              <a:spcAft>
                <a:spcPts val="0"/>
              </a:spcAft>
              <a:buClr>
                <a:schemeClr val="dk1"/>
              </a:buClr>
              <a:buSzPts val="2100"/>
              <a:buChar char="○"/>
            </a:pPr>
            <a:r>
              <a:rPr lang="en" sz="2100">
                <a:solidFill>
                  <a:schemeClr val="dk1"/>
                </a:solidFill>
              </a:rPr>
              <a:t>The list of headers of ommers or uncles</a:t>
            </a:r>
            <a:endParaRPr sz="2100">
              <a:solidFill>
                <a:schemeClr val="dk1"/>
              </a:solidFill>
            </a:endParaRPr>
          </a:p>
        </p:txBody>
      </p:sp>
      <p:sp>
        <p:nvSpPr>
          <p:cNvPr id="359" name="Google Shape;359;p55"/>
          <p:cNvSpPr txBox="1"/>
          <p:nvPr/>
        </p:nvSpPr>
        <p:spPr>
          <a:xfrm>
            <a:off x="696300" y="3730125"/>
            <a:ext cx="83424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t>An uncle block is a block that is the child of a parent but does not have any child block. Ommers or uncles are valid, but stale, blocks that are not part of the main chain but contribute to security of the chain. They also earn a reward for their participation but do not become part of the canonical truth.</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9"/>
          <p:cNvSpPr txBox="1"/>
          <p:nvPr>
            <p:ph type="title"/>
          </p:nvPr>
        </p:nvSpPr>
        <p:spPr>
          <a:xfrm>
            <a:off x="914400" y="208359"/>
            <a:ext cx="77724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3100"/>
              <a:t>Ethereum – an overview</a:t>
            </a:r>
            <a:endParaRPr sz="3100"/>
          </a:p>
        </p:txBody>
      </p:sp>
      <p:sp>
        <p:nvSpPr>
          <p:cNvPr id="170" name="Google Shape;170;p29"/>
          <p:cNvSpPr txBox="1"/>
          <p:nvPr/>
        </p:nvSpPr>
        <p:spPr>
          <a:xfrm>
            <a:off x="696300" y="1144575"/>
            <a:ext cx="7990500" cy="1477500"/>
          </a:xfrm>
          <a:prstGeom prst="rect">
            <a:avLst/>
          </a:prstGeom>
          <a:noFill/>
          <a:ln>
            <a:noFill/>
          </a:ln>
        </p:spPr>
        <p:txBody>
          <a:bodyPr anchorCtr="0" anchor="t" bIns="91425" lIns="91425" spcFirstLastPara="1" rIns="91425" wrap="square" tIns="91425">
            <a:spAutoFit/>
          </a:bodyPr>
          <a:lstStyle/>
          <a:p>
            <a:pPr indent="-361950" lvl="0" marL="457200" rtl="0" algn="l">
              <a:lnSpc>
                <a:spcPct val="150000"/>
              </a:lnSpc>
              <a:spcBef>
                <a:spcPts val="0"/>
              </a:spcBef>
              <a:spcAft>
                <a:spcPts val="0"/>
              </a:spcAft>
              <a:buClr>
                <a:schemeClr val="dk1"/>
              </a:buClr>
              <a:buSzPts val="2100"/>
              <a:buChar char="●"/>
            </a:pPr>
            <a:r>
              <a:rPr lang="en" sz="2100">
                <a:solidFill>
                  <a:schemeClr val="dk1"/>
                </a:solidFill>
              </a:rPr>
              <a:t>Another version named Homestead with various improvements was released in March, 2016</a:t>
            </a:r>
            <a:endParaRPr sz="2100">
              <a:solidFill>
                <a:schemeClr val="dk1"/>
              </a:solidFill>
            </a:endParaRPr>
          </a:p>
          <a:p>
            <a:pPr indent="-361950" lvl="0" marL="457200" rtl="0" algn="l">
              <a:lnSpc>
                <a:spcPct val="150000"/>
              </a:lnSpc>
              <a:spcBef>
                <a:spcPts val="0"/>
              </a:spcBef>
              <a:spcAft>
                <a:spcPts val="0"/>
              </a:spcAft>
              <a:buClr>
                <a:schemeClr val="dk1"/>
              </a:buClr>
              <a:buSzPts val="2100"/>
              <a:buChar char="●"/>
            </a:pPr>
            <a:r>
              <a:rPr lang="en" sz="2100">
                <a:solidFill>
                  <a:schemeClr val="dk1"/>
                </a:solidFill>
              </a:rPr>
              <a:t>The latest Ethereum release is called Muir Glacier</a:t>
            </a:r>
            <a:endParaRPr sz="210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56"/>
          <p:cNvPicPr preferRelativeResize="0"/>
          <p:nvPr/>
        </p:nvPicPr>
        <p:blipFill rotWithShape="1">
          <a:blip r:embed="rId3">
            <a:alphaModFix/>
          </a:blip>
          <a:srcRect b="20744" l="26407" r="26336" t="16622"/>
          <a:stretch/>
        </p:blipFill>
        <p:spPr>
          <a:xfrm>
            <a:off x="390200" y="0"/>
            <a:ext cx="6899222" cy="5143500"/>
          </a:xfrm>
          <a:prstGeom prst="rect">
            <a:avLst/>
          </a:prstGeom>
          <a:noFill/>
          <a:ln>
            <a:noFill/>
          </a:ln>
        </p:spPr>
      </p:pic>
      <p:sp>
        <p:nvSpPr>
          <p:cNvPr id="365" name="Google Shape;365;p56"/>
          <p:cNvSpPr txBox="1"/>
          <p:nvPr/>
        </p:nvSpPr>
        <p:spPr>
          <a:xfrm>
            <a:off x="6382025" y="0"/>
            <a:ext cx="2671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160-bit address of the recipient that will receive the mining reward once the block is successfully mined.</a:t>
            </a:r>
            <a:endParaRPr/>
          </a:p>
        </p:txBody>
      </p:sp>
      <p:cxnSp>
        <p:nvCxnSpPr>
          <p:cNvPr id="366" name="Google Shape;366;p56"/>
          <p:cNvCxnSpPr>
            <a:endCxn id="365" idx="1"/>
          </p:cNvCxnSpPr>
          <p:nvPr/>
        </p:nvCxnSpPr>
        <p:spPr>
          <a:xfrm flipH="1" rot="10800000">
            <a:off x="4230425" y="523350"/>
            <a:ext cx="2151600" cy="477300"/>
          </a:xfrm>
          <a:prstGeom prst="straightConnector1">
            <a:avLst/>
          </a:prstGeom>
          <a:noFill/>
          <a:ln cap="flat" cmpd="sng" w="9525">
            <a:solidFill>
              <a:schemeClr val="dk2"/>
            </a:solidFill>
            <a:prstDash val="solid"/>
            <a:round/>
            <a:headEnd len="med" w="med" type="none"/>
            <a:tailEnd len="med" w="med" type="triangle"/>
          </a:ln>
        </p:spPr>
      </p:cxnSp>
      <p:sp>
        <p:nvSpPr>
          <p:cNvPr id="367" name="Google Shape;367;p56"/>
          <p:cNvSpPr txBox="1"/>
          <p:nvPr/>
        </p:nvSpPr>
        <p:spPr>
          <a:xfrm>
            <a:off x="102000" y="27684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difficulty level of the current block</a:t>
            </a:r>
            <a:endParaRPr/>
          </a:p>
        </p:txBody>
      </p:sp>
      <p:cxnSp>
        <p:nvCxnSpPr>
          <p:cNvPr id="368" name="Google Shape;368;p56"/>
          <p:cNvCxnSpPr/>
          <p:nvPr/>
        </p:nvCxnSpPr>
        <p:spPr>
          <a:xfrm flipH="1">
            <a:off x="2598525" y="2005925"/>
            <a:ext cx="772200" cy="786900"/>
          </a:xfrm>
          <a:prstGeom prst="straightConnector1">
            <a:avLst/>
          </a:prstGeom>
          <a:noFill/>
          <a:ln cap="flat" cmpd="sng" w="9525">
            <a:solidFill>
              <a:schemeClr val="dk2"/>
            </a:solidFill>
            <a:prstDash val="solid"/>
            <a:round/>
            <a:headEnd len="med" w="med" type="none"/>
            <a:tailEnd len="med" w="med" type="triangle"/>
          </a:ln>
        </p:spPr>
      </p:cxnSp>
      <p:sp>
        <p:nvSpPr>
          <p:cNvPr id="369" name="Google Shape;369;p56"/>
          <p:cNvSpPr txBox="1"/>
          <p:nvPr/>
        </p:nvSpPr>
        <p:spPr>
          <a:xfrm>
            <a:off x="102000" y="32763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total number of all previous blocks</a:t>
            </a:r>
            <a:endParaRPr/>
          </a:p>
        </p:txBody>
      </p:sp>
      <p:cxnSp>
        <p:nvCxnSpPr>
          <p:cNvPr id="370" name="Google Shape;370;p56"/>
          <p:cNvCxnSpPr/>
          <p:nvPr/>
        </p:nvCxnSpPr>
        <p:spPr>
          <a:xfrm flipH="1">
            <a:off x="2802550" y="2209900"/>
            <a:ext cx="699300" cy="1122000"/>
          </a:xfrm>
          <a:prstGeom prst="straightConnector1">
            <a:avLst/>
          </a:prstGeom>
          <a:noFill/>
          <a:ln cap="flat" cmpd="sng" w="9525">
            <a:solidFill>
              <a:schemeClr val="dk2"/>
            </a:solidFill>
            <a:prstDash val="solid"/>
            <a:round/>
            <a:headEnd len="med" w="med" type="none"/>
            <a:tailEnd len="med" w="med" type="triangle"/>
          </a:ln>
        </p:spPr>
      </p:cxnSp>
      <p:sp>
        <p:nvSpPr>
          <p:cNvPr id="371" name="Google Shape;371;p56"/>
          <p:cNvSpPr txBox="1"/>
          <p:nvPr/>
        </p:nvSpPr>
        <p:spPr>
          <a:xfrm>
            <a:off x="6217625" y="316865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to store arbitrary data related to the block. Only up to 32 bytes</a:t>
            </a:r>
            <a:endParaRPr/>
          </a:p>
        </p:txBody>
      </p:sp>
      <p:cxnSp>
        <p:nvCxnSpPr>
          <p:cNvPr id="372" name="Google Shape;372;p56"/>
          <p:cNvCxnSpPr/>
          <p:nvPr/>
        </p:nvCxnSpPr>
        <p:spPr>
          <a:xfrm>
            <a:off x="4259525" y="3040450"/>
            <a:ext cx="2200200" cy="422700"/>
          </a:xfrm>
          <a:prstGeom prst="straightConnector1">
            <a:avLst/>
          </a:prstGeom>
          <a:noFill/>
          <a:ln cap="flat" cmpd="sng" w="9525">
            <a:solidFill>
              <a:schemeClr val="dk2"/>
            </a:solidFill>
            <a:prstDash val="solid"/>
            <a:round/>
            <a:headEnd len="med" w="med" type="none"/>
            <a:tailEnd len="med" w="med" type="triangle"/>
          </a:ln>
        </p:spPr>
      </p:cxnSp>
      <p:sp>
        <p:nvSpPr>
          <p:cNvPr id="373" name="Google Shape;373;p56"/>
          <p:cNvSpPr txBox="1"/>
          <p:nvPr/>
        </p:nvSpPr>
        <p:spPr>
          <a:xfrm>
            <a:off x="5726325" y="3784250"/>
            <a:ext cx="3327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used to prove that adequate </a:t>
            </a:r>
            <a:r>
              <a:rPr lang="en"/>
              <a:t>c</a:t>
            </a:r>
            <a:r>
              <a:rPr lang="en"/>
              <a:t>omputational effort (Proof of Work, or PoW) has been spent in order to create this block.</a:t>
            </a:r>
            <a:endParaRPr/>
          </a:p>
        </p:txBody>
      </p:sp>
      <p:cxnSp>
        <p:nvCxnSpPr>
          <p:cNvPr id="374" name="Google Shape;374;p56"/>
          <p:cNvCxnSpPr/>
          <p:nvPr/>
        </p:nvCxnSpPr>
        <p:spPr>
          <a:xfrm>
            <a:off x="4244975" y="3215300"/>
            <a:ext cx="1646400" cy="801300"/>
          </a:xfrm>
          <a:prstGeom prst="straightConnector1">
            <a:avLst/>
          </a:prstGeom>
          <a:noFill/>
          <a:ln cap="flat" cmpd="sng" w="9525">
            <a:solidFill>
              <a:schemeClr val="dk2"/>
            </a:solidFill>
            <a:prstDash val="solid"/>
            <a:round/>
            <a:headEnd len="med" w="med" type="none"/>
            <a:tailEnd len="med" w="med" type="triangle"/>
          </a:ln>
        </p:spPr>
      </p:cxnSp>
      <p:cxnSp>
        <p:nvCxnSpPr>
          <p:cNvPr id="375" name="Google Shape;375;p56"/>
          <p:cNvCxnSpPr/>
          <p:nvPr/>
        </p:nvCxnSpPr>
        <p:spPr>
          <a:xfrm>
            <a:off x="4084675" y="3433850"/>
            <a:ext cx="1777800" cy="582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7"/>
          <p:cNvSpPr txBox="1"/>
          <p:nvPr>
            <p:ph type="title"/>
          </p:nvPr>
        </p:nvSpPr>
        <p:spPr>
          <a:xfrm>
            <a:off x="914400" y="208359"/>
            <a:ext cx="77724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3100"/>
              <a:t>Block finalization</a:t>
            </a:r>
            <a:endParaRPr sz="3100"/>
          </a:p>
        </p:txBody>
      </p:sp>
      <p:sp>
        <p:nvSpPr>
          <p:cNvPr id="382" name="Google Shape;382;p57"/>
          <p:cNvSpPr txBox="1"/>
          <p:nvPr/>
        </p:nvSpPr>
        <p:spPr>
          <a:xfrm>
            <a:off x="696300" y="1144575"/>
            <a:ext cx="8447700" cy="34170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Block finalization is a process that is run by miners to validate the contents of the block and apply rewards</a:t>
            </a:r>
            <a:endParaRPr sz="2100">
              <a:solidFill>
                <a:schemeClr val="dk1"/>
              </a:solidFill>
            </a:endParaRPr>
          </a:p>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4 steps</a:t>
            </a:r>
            <a:endParaRPr sz="2100">
              <a:solidFill>
                <a:schemeClr val="dk1"/>
              </a:solidFill>
            </a:endParaRPr>
          </a:p>
          <a:p>
            <a:pPr indent="-361950" lvl="1" marL="1371600" marR="0" rtl="0" algn="l">
              <a:lnSpc>
                <a:spcPct val="150000"/>
              </a:lnSpc>
              <a:spcBef>
                <a:spcPts val="0"/>
              </a:spcBef>
              <a:spcAft>
                <a:spcPts val="0"/>
              </a:spcAft>
              <a:buClr>
                <a:schemeClr val="dk1"/>
              </a:buClr>
              <a:buSzPts val="2100"/>
              <a:buChar char="○"/>
            </a:pPr>
            <a:r>
              <a:rPr lang="en" sz="2100">
                <a:solidFill>
                  <a:schemeClr val="dk1"/>
                </a:solidFill>
              </a:rPr>
              <a:t>Ommers validation - checks whether the header is valid and whether the relationship between the uncle and the current block satisfies the maximum depth of six blocks and a block can contain a maximum of two uncles</a:t>
            </a:r>
            <a:endParaRPr sz="21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8"/>
          <p:cNvSpPr txBox="1"/>
          <p:nvPr>
            <p:ph type="title"/>
          </p:nvPr>
        </p:nvSpPr>
        <p:spPr>
          <a:xfrm>
            <a:off x="914400" y="208359"/>
            <a:ext cx="77724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3100"/>
              <a:t>Block finalization</a:t>
            </a:r>
            <a:endParaRPr sz="3100"/>
          </a:p>
        </p:txBody>
      </p:sp>
      <p:sp>
        <p:nvSpPr>
          <p:cNvPr id="389" name="Google Shape;389;p58"/>
          <p:cNvSpPr txBox="1"/>
          <p:nvPr/>
        </p:nvSpPr>
        <p:spPr>
          <a:xfrm>
            <a:off x="696300" y="1144575"/>
            <a:ext cx="8447700" cy="39018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4 steps</a:t>
            </a:r>
            <a:endParaRPr sz="2100">
              <a:solidFill>
                <a:schemeClr val="dk1"/>
              </a:solidFill>
            </a:endParaRPr>
          </a:p>
          <a:p>
            <a:pPr indent="-361950" lvl="1" marL="1371600" marR="0" rtl="0" algn="l">
              <a:lnSpc>
                <a:spcPct val="150000"/>
              </a:lnSpc>
              <a:spcBef>
                <a:spcPts val="0"/>
              </a:spcBef>
              <a:spcAft>
                <a:spcPts val="0"/>
              </a:spcAft>
              <a:buClr>
                <a:schemeClr val="dk1"/>
              </a:buClr>
              <a:buSzPts val="2100"/>
              <a:buChar char="○"/>
            </a:pPr>
            <a:r>
              <a:rPr lang="en" sz="2100">
                <a:solidFill>
                  <a:schemeClr val="dk1"/>
                </a:solidFill>
              </a:rPr>
              <a:t>Transaction validation - checking whether the total gas used in the block is equal to the final gas consumption after the final transaction</a:t>
            </a:r>
            <a:endParaRPr sz="2100">
              <a:solidFill>
                <a:schemeClr val="dk1"/>
              </a:solidFill>
            </a:endParaRPr>
          </a:p>
          <a:p>
            <a:pPr indent="-361950" lvl="1" marL="1371600" marR="0" rtl="0" algn="l">
              <a:lnSpc>
                <a:spcPct val="150000"/>
              </a:lnSpc>
              <a:spcBef>
                <a:spcPts val="0"/>
              </a:spcBef>
              <a:spcAft>
                <a:spcPts val="0"/>
              </a:spcAft>
              <a:buClr>
                <a:schemeClr val="dk1"/>
              </a:buClr>
              <a:buSzPts val="2100"/>
              <a:buChar char="○"/>
            </a:pPr>
            <a:r>
              <a:rPr lang="en" sz="2100">
                <a:solidFill>
                  <a:schemeClr val="dk1"/>
                </a:solidFill>
              </a:rPr>
              <a:t>Reward application - updating the beneficiary's account with a reward balance. Current block reward is 2 ether</a:t>
            </a:r>
            <a:endParaRPr sz="2100">
              <a:solidFill>
                <a:schemeClr val="dk1"/>
              </a:solidFill>
            </a:endParaRPr>
          </a:p>
          <a:p>
            <a:pPr indent="-361950" lvl="1" marL="1371600" marR="0" rtl="0" algn="l">
              <a:lnSpc>
                <a:spcPct val="150000"/>
              </a:lnSpc>
              <a:spcBef>
                <a:spcPts val="0"/>
              </a:spcBef>
              <a:spcAft>
                <a:spcPts val="0"/>
              </a:spcAft>
              <a:buClr>
                <a:schemeClr val="dk1"/>
              </a:buClr>
              <a:buSzPts val="2100"/>
              <a:buChar char="○"/>
            </a:pPr>
            <a:r>
              <a:rPr lang="en" sz="2100">
                <a:solidFill>
                  <a:schemeClr val="dk1"/>
                </a:solidFill>
              </a:rPr>
              <a:t>State and nonce validation - compute a valid state and block nonce</a:t>
            </a:r>
            <a:endParaRPr sz="21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9"/>
          <p:cNvSpPr txBox="1"/>
          <p:nvPr>
            <p:ph type="title"/>
          </p:nvPr>
        </p:nvSpPr>
        <p:spPr>
          <a:xfrm>
            <a:off x="914400" y="208359"/>
            <a:ext cx="77724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3100"/>
              <a:t>Block difficulty mechanism</a:t>
            </a:r>
            <a:endParaRPr sz="3100"/>
          </a:p>
        </p:txBody>
      </p:sp>
      <p:sp>
        <p:nvSpPr>
          <p:cNvPr id="396" name="Google Shape;396;p59"/>
          <p:cNvSpPr txBox="1"/>
          <p:nvPr/>
        </p:nvSpPr>
        <p:spPr>
          <a:xfrm>
            <a:off x="696300" y="1144575"/>
            <a:ext cx="8447700" cy="34170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Block difficulty is increased if the time between two blocks decreases, whereas it increases if the block time between two blocks decreases</a:t>
            </a:r>
            <a:endParaRPr sz="2100">
              <a:solidFill>
                <a:schemeClr val="dk1"/>
              </a:solidFill>
            </a:endParaRPr>
          </a:p>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This is required to maintain a roughly consistent block generation time</a:t>
            </a:r>
            <a:endParaRPr sz="2100">
              <a:solidFill>
                <a:schemeClr val="dk1"/>
              </a:solidFill>
            </a:endParaRPr>
          </a:p>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The difficulty adjustment algorithm in Ethereum's Homestead release is as follows</a:t>
            </a:r>
            <a:endParaRPr sz="21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0"/>
          <p:cNvSpPr txBox="1"/>
          <p:nvPr>
            <p:ph type="title"/>
          </p:nvPr>
        </p:nvSpPr>
        <p:spPr>
          <a:xfrm>
            <a:off x="914400" y="208359"/>
            <a:ext cx="77724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3100"/>
              <a:t>Block difficulty mechanism</a:t>
            </a:r>
            <a:endParaRPr sz="3100"/>
          </a:p>
        </p:txBody>
      </p:sp>
      <p:sp>
        <p:nvSpPr>
          <p:cNvPr id="403" name="Google Shape;403;p60"/>
          <p:cNvSpPr txBox="1"/>
          <p:nvPr/>
        </p:nvSpPr>
        <p:spPr>
          <a:xfrm>
            <a:off x="689700" y="1264675"/>
            <a:ext cx="7997100" cy="35709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Char char="●"/>
            </a:pPr>
            <a:r>
              <a:rPr lang="en" sz="2200"/>
              <a:t>if the time difference between the generation of the parent block and the current block is less than 10 seconds, the difficulty goes up by parent_diff // 2048 * 1</a:t>
            </a:r>
            <a:endParaRPr sz="2200"/>
          </a:p>
          <a:p>
            <a:pPr indent="-368300" lvl="0" marL="457200" rtl="0" algn="l">
              <a:spcBef>
                <a:spcPts val="0"/>
              </a:spcBef>
              <a:spcAft>
                <a:spcPts val="0"/>
              </a:spcAft>
              <a:buSzPts val="2200"/>
              <a:buChar char="●"/>
            </a:pPr>
            <a:r>
              <a:rPr lang="en" sz="2200"/>
              <a:t>If the time difference is between 10 and 19 seconds, the difficulty level remains the same</a:t>
            </a:r>
            <a:endParaRPr sz="2200"/>
          </a:p>
          <a:p>
            <a:pPr indent="-368300" lvl="0" marL="457200" rtl="0" algn="l">
              <a:spcBef>
                <a:spcPts val="0"/>
              </a:spcBef>
              <a:spcAft>
                <a:spcPts val="0"/>
              </a:spcAft>
              <a:buSzPts val="2200"/>
              <a:buChar char="●"/>
            </a:pPr>
            <a:r>
              <a:rPr lang="en" sz="2200"/>
              <a:t>Finally, if the time difference is 20 seconds or more, the difficulty level decreases</a:t>
            </a:r>
            <a:endParaRPr sz="2200"/>
          </a:p>
          <a:p>
            <a:pPr indent="-368300" lvl="0" marL="457200" rtl="0" algn="l">
              <a:spcBef>
                <a:spcPts val="0"/>
              </a:spcBef>
              <a:spcAft>
                <a:spcPts val="0"/>
              </a:spcAft>
              <a:buSzPts val="2200"/>
              <a:buChar char="●"/>
            </a:pPr>
            <a:r>
              <a:rPr lang="en" sz="2200"/>
              <a:t>This decrease is proportional to the time difference from parent_diff // 2048* -1 to a maximum decrease of parent_diff // 2048 * -99</a:t>
            </a:r>
            <a:endParaRPr sz="22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1"/>
          <p:cNvSpPr txBox="1"/>
          <p:nvPr>
            <p:ph type="title"/>
          </p:nvPr>
        </p:nvSpPr>
        <p:spPr>
          <a:xfrm>
            <a:off x="914400" y="208359"/>
            <a:ext cx="77724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3100"/>
              <a:t>Block difficulty mechanism</a:t>
            </a:r>
            <a:endParaRPr sz="3100"/>
          </a:p>
        </p:txBody>
      </p:sp>
      <p:pic>
        <p:nvPicPr>
          <p:cNvPr id="410" name="Google Shape;410;p61"/>
          <p:cNvPicPr preferRelativeResize="0"/>
          <p:nvPr/>
        </p:nvPicPr>
        <p:blipFill rotWithShape="1">
          <a:blip r:embed="rId3">
            <a:alphaModFix/>
          </a:blip>
          <a:srcRect b="17715" l="28215" r="30510" t="53706"/>
          <a:stretch/>
        </p:blipFill>
        <p:spPr>
          <a:xfrm>
            <a:off x="762550" y="1321075"/>
            <a:ext cx="7772400" cy="302717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2"/>
          <p:cNvSpPr txBox="1"/>
          <p:nvPr>
            <p:ph type="title"/>
          </p:nvPr>
        </p:nvSpPr>
        <p:spPr>
          <a:xfrm>
            <a:off x="914400" y="208359"/>
            <a:ext cx="77724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3100"/>
              <a:t>Block difficulty mechanism</a:t>
            </a:r>
            <a:endParaRPr sz="3100"/>
          </a:p>
        </p:txBody>
      </p:sp>
      <p:pic>
        <p:nvPicPr>
          <p:cNvPr id="417" name="Google Shape;417;p62"/>
          <p:cNvPicPr preferRelativeResize="0"/>
          <p:nvPr/>
        </p:nvPicPr>
        <p:blipFill rotWithShape="1">
          <a:blip r:embed="rId3">
            <a:alphaModFix/>
          </a:blip>
          <a:srcRect b="35867" l="25171" r="25082" t="33235"/>
          <a:stretch/>
        </p:blipFill>
        <p:spPr>
          <a:xfrm>
            <a:off x="587700" y="1291925"/>
            <a:ext cx="8216702" cy="28704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3"/>
          <p:cNvSpPr txBox="1"/>
          <p:nvPr>
            <p:ph type="title"/>
          </p:nvPr>
        </p:nvSpPr>
        <p:spPr>
          <a:xfrm>
            <a:off x="914400" y="208359"/>
            <a:ext cx="77724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3100"/>
              <a:t>Gas</a:t>
            </a:r>
            <a:endParaRPr sz="3100"/>
          </a:p>
        </p:txBody>
      </p:sp>
      <p:sp>
        <p:nvSpPr>
          <p:cNvPr id="424" name="Google Shape;424;p63"/>
          <p:cNvSpPr txBox="1"/>
          <p:nvPr/>
        </p:nvSpPr>
        <p:spPr>
          <a:xfrm>
            <a:off x="696300" y="1144575"/>
            <a:ext cx="8447700" cy="34170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Gas is required to be paid for every operation performed on the Ethereum blockchain</a:t>
            </a:r>
            <a:endParaRPr sz="2100">
              <a:solidFill>
                <a:schemeClr val="dk1"/>
              </a:solidFill>
            </a:endParaRPr>
          </a:p>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mechanism that ensures that infinite loops cannot cause the whole blockchain to stall due to the Turing-complete nature of the EVM</a:t>
            </a:r>
            <a:endParaRPr sz="2100">
              <a:solidFill>
                <a:schemeClr val="dk1"/>
              </a:solidFill>
            </a:endParaRPr>
          </a:p>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transaction fee is charged as an amount of Ether and is taken from the account balance of the transaction originator</a:t>
            </a:r>
            <a:endParaRPr sz="21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4"/>
          <p:cNvSpPr txBox="1"/>
          <p:nvPr>
            <p:ph type="title"/>
          </p:nvPr>
        </p:nvSpPr>
        <p:spPr>
          <a:xfrm>
            <a:off x="914400" y="208359"/>
            <a:ext cx="77724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3100"/>
              <a:t>Gas</a:t>
            </a:r>
            <a:endParaRPr sz="3100"/>
          </a:p>
        </p:txBody>
      </p:sp>
      <p:sp>
        <p:nvSpPr>
          <p:cNvPr id="431" name="Google Shape;431;p64"/>
          <p:cNvSpPr txBox="1"/>
          <p:nvPr/>
        </p:nvSpPr>
        <p:spPr>
          <a:xfrm>
            <a:off x="696300" y="1144575"/>
            <a:ext cx="8447700" cy="39018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A fee is paid for transactions to be included by miners for mining</a:t>
            </a:r>
            <a:endParaRPr sz="2100">
              <a:solidFill>
                <a:schemeClr val="dk1"/>
              </a:solidFill>
            </a:endParaRPr>
          </a:p>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If this fee is too low, the transaction may never be picked up</a:t>
            </a:r>
            <a:endParaRPr sz="2100">
              <a:solidFill>
                <a:schemeClr val="dk1"/>
              </a:solidFill>
            </a:endParaRPr>
          </a:p>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the more the fee, the higher are the chances that the transactions will be picked up by the miners for inclusion in the block</a:t>
            </a:r>
            <a:endParaRPr sz="2100">
              <a:solidFill>
                <a:schemeClr val="dk1"/>
              </a:solidFill>
            </a:endParaRPr>
          </a:p>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if the transaction that has an appropriate fee paid is included in the block by miners but has too many complex operations to perform, it can result in an out-of-gas exception if the gas cost is not enough</a:t>
            </a:r>
            <a:endParaRPr sz="21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5"/>
          <p:cNvSpPr txBox="1"/>
          <p:nvPr>
            <p:ph type="title"/>
          </p:nvPr>
        </p:nvSpPr>
        <p:spPr>
          <a:xfrm>
            <a:off x="914400" y="208359"/>
            <a:ext cx="77724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3100"/>
              <a:t>Gas</a:t>
            </a:r>
            <a:endParaRPr sz="3100"/>
          </a:p>
        </p:txBody>
      </p:sp>
      <p:sp>
        <p:nvSpPr>
          <p:cNvPr id="438" name="Google Shape;438;p65"/>
          <p:cNvSpPr txBox="1"/>
          <p:nvPr/>
        </p:nvSpPr>
        <p:spPr>
          <a:xfrm>
            <a:off x="696300" y="1144575"/>
            <a:ext cx="8447700" cy="39018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the transaction will fail but will still be made part of the block, and the transaction originator will not get any refund</a:t>
            </a:r>
            <a:endParaRPr sz="2100">
              <a:solidFill>
                <a:schemeClr val="dk1"/>
              </a:solidFill>
            </a:endParaRPr>
          </a:p>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Transaction costs can be estimated using the following formula:</a:t>
            </a:r>
            <a:endParaRPr sz="2100">
              <a:solidFill>
                <a:schemeClr val="dk1"/>
              </a:solidFill>
            </a:endParaRPr>
          </a:p>
          <a:p>
            <a:pPr indent="0" lvl="0" marL="914400" marR="0" rtl="0" algn="l">
              <a:lnSpc>
                <a:spcPct val="150000"/>
              </a:lnSpc>
              <a:spcBef>
                <a:spcPts val="0"/>
              </a:spcBef>
              <a:spcAft>
                <a:spcPts val="0"/>
              </a:spcAft>
              <a:buNone/>
            </a:pPr>
            <a:r>
              <a:rPr lang="en" sz="2100">
                <a:solidFill>
                  <a:schemeClr val="dk1"/>
                </a:solidFill>
              </a:rPr>
              <a:t>Total cost = gasUsed * gasPrice</a:t>
            </a:r>
            <a:endParaRPr sz="2100">
              <a:solidFill>
                <a:schemeClr val="dk1"/>
              </a:solidFill>
            </a:endParaRPr>
          </a:p>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gasUsed is the total gas that is supposed to be used by the transaction during the execution, and gasPrice is specified by the transaction originator as an incentive to the miners to include the transaction in the next block</a:t>
            </a:r>
            <a:endParaRPr sz="21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0"/>
          <p:cNvSpPr txBox="1"/>
          <p:nvPr>
            <p:ph type="title"/>
          </p:nvPr>
        </p:nvSpPr>
        <p:spPr>
          <a:xfrm>
            <a:off x="914400" y="208359"/>
            <a:ext cx="77724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3100"/>
              <a:t>The Ethereum network</a:t>
            </a:r>
            <a:endParaRPr sz="3100"/>
          </a:p>
        </p:txBody>
      </p:sp>
      <p:sp>
        <p:nvSpPr>
          <p:cNvPr id="177" name="Google Shape;177;p30"/>
          <p:cNvSpPr txBox="1"/>
          <p:nvPr/>
        </p:nvSpPr>
        <p:spPr>
          <a:xfrm>
            <a:off x="696300" y="1144575"/>
            <a:ext cx="7990500" cy="3417000"/>
          </a:xfrm>
          <a:prstGeom prst="rect">
            <a:avLst/>
          </a:prstGeom>
          <a:noFill/>
          <a:ln>
            <a:noFill/>
          </a:ln>
        </p:spPr>
        <p:txBody>
          <a:bodyPr anchorCtr="0" anchor="t" bIns="91425" lIns="91425" spcFirstLastPara="1" rIns="91425" wrap="square" tIns="91425">
            <a:spAutoFit/>
          </a:bodyPr>
          <a:lstStyle/>
          <a:p>
            <a:pPr indent="-361950" lvl="0" marL="457200" rtl="0" algn="l">
              <a:lnSpc>
                <a:spcPct val="150000"/>
              </a:lnSpc>
              <a:spcBef>
                <a:spcPts val="0"/>
              </a:spcBef>
              <a:spcAft>
                <a:spcPts val="0"/>
              </a:spcAft>
              <a:buClr>
                <a:schemeClr val="dk1"/>
              </a:buClr>
              <a:buSzPts val="2100"/>
              <a:buChar char="●"/>
            </a:pPr>
            <a:r>
              <a:rPr lang="en" sz="2100">
                <a:solidFill>
                  <a:schemeClr val="dk1"/>
                </a:solidFill>
              </a:rPr>
              <a:t>a peer-to-peer network where nodes participate in order to</a:t>
            </a:r>
            <a:endParaRPr sz="2100">
              <a:solidFill>
                <a:schemeClr val="dk1"/>
              </a:solidFill>
            </a:endParaRPr>
          </a:p>
          <a:p>
            <a:pPr indent="0" lvl="0" marL="457200" rtl="0" algn="l">
              <a:lnSpc>
                <a:spcPct val="150000"/>
              </a:lnSpc>
              <a:spcBef>
                <a:spcPts val="0"/>
              </a:spcBef>
              <a:spcAft>
                <a:spcPts val="0"/>
              </a:spcAft>
              <a:buNone/>
            </a:pPr>
            <a:r>
              <a:rPr lang="en" sz="2100">
                <a:solidFill>
                  <a:schemeClr val="dk1"/>
                </a:solidFill>
              </a:rPr>
              <a:t>maintain the blockchain and contribute to the consensus mechanism</a:t>
            </a:r>
            <a:endParaRPr sz="2100">
              <a:solidFill>
                <a:schemeClr val="dk1"/>
              </a:solidFill>
            </a:endParaRPr>
          </a:p>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Networks can be divided into three types, based on the requirements and usage</a:t>
            </a:r>
            <a:endParaRPr sz="2100">
              <a:solidFill>
                <a:schemeClr val="dk1"/>
              </a:solidFill>
            </a:endParaRPr>
          </a:p>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The mainnet - current live network of Ethereum with network ID and chain ID as 1 to identify the network</a:t>
            </a:r>
            <a:endParaRPr sz="210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66"/>
          <p:cNvSpPr txBox="1"/>
          <p:nvPr>
            <p:ph type="title"/>
          </p:nvPr>
        </p:nvSpPr>
        <p:spPr>
          <a:xfrm>
            <a:off x="914400" y="208359"/>
            <a:ext cx="77724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3100"/>
              <a:t>Gas</a:t>
            </a:r>
            <a:endParaRPr sz="3100"/>
          </a:p>
        </p:txBody>
      </p:sp>
      <p:sp>
        <p:nvSpPr>
          <p:cNvPr id="445" name="Google Shape;445;p66"/>
          <p:cNvSpPr txBox="1"/>
          <p:nvPr/>
        </p:nvSpPr>
        <p:spPr>
          <a:xfrm>
            <a:off x="696300" y="1144575"/>
            <a:ext cx="8447700" cy="24474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This is specified in ETH</a:t>
            </a:r>
            <a:endParaRPr sz="2100">
              <a:solidFill>
                <a:schemeClr val="dk1"/>
              </a:solidFill>
            </a:endParaRPr>
          </a:p>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Each EVM opcode has a fee assigned to it</a:t>
            </a:r>
            <a:endParaRPr sz="2100">
              <a:solidFill>
                <a:schemeClr val="dk1"/>
              </a:solidFill>
            </a:endParaRPr>
          </a:p>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It is an estimate because the gas used can be more or less than the value specified by the transaction originator originally</a:t>
            </a:r>
            <a:endParaRPr sz="2100">
              <a:solidFill>
                <a:schemeClr val="dk1"/>
              </a:solidFill>
            </a:endParaRPr>
          </a:p>
          <a:p>
            <a:pPr indent="-361950" lvl="0" marL="457200" marR="0" rtl="0" algn="l">
              <a:lnSpc>
                <a:spcPct val="150000"/>
              </a:lnSpc>
              <a:spcBef>
                <a:spcPts val="0"/>
              </a:spcBef>
              <a:spcAft>
                <a:spcPts val="0"/>
              </a:spcAft>
              <a:buClr>
                <a:schemeClr val="dk1"/>
              </a:buClr>
              <a:buSzPts val="2100"/>
              <a:buChar char="●"/>
            </a:pPr>
            <a:r>
              <a:t/>
            </a:r>
            <a:endParaRPr sz="21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7"/>
          <p:cNvSpPr txBox="1"/>
          <p:nvPr>
            <p:ph type="title"/>
          </p:nvPr>
        </p:nvSpPr>
        <p:spPr>
          <a:xfrm>
            <a:off x="914400" y="208359"/>
            <a:ext cx="77724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3100"/>
              <a:t>Solidity</a:t>
            </a:r>
            <a:endParaRPr sz="3100"/>
          </a:p>
        </p:txBody>
      </p:sp>
      <p:sp>
        <p:nvSpPr>
          <p:cNvPr id="452" name="Google Shape;452;p67"/>
          <p:cNvSpPr txBox="1"/>
          <p:nvPr/>
        </p:nvSpPr>
        <p:spPr>
          <a:xfrm>
            <a:off x="696300" y="1144575"/>
            <a:ext cx="8447700" cy="34170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statically-typed (type checking at compile time) curly-braces </a:t>
            </a:r>
            <a:r>
              <a:rPr lang="en" sz="2100">
                <a:solidFill>
                  <a:schemeClr val="dk1"/>
                </a:solidFill>
              </a:rPr>
              <a:t>object-oriented</a:t>
            </a:r>
            <a:r>
              <a:rPr lang="en" sz="2100">
                <a:solidFill>
                  <a:schemeClr val="dk1"/>
                </a:solidFill>
              </a:rPr>
              <a:t> programming language designed for developing smart contracts that run on </a:t>
            </a:r>
            <a:r>
              <a:rPr lang="en" sz="2100">
                <a:solidFill>
                  <a:schemeClr val="dk1"/>
                </a:solidFill>
                <a:uFill>
                  <a:noFill/>
                </a:uFill>
                <a:hlinkClick r:id="rId3">
                  <a:extLst>
                    <a:ext uri="{A12FA001-AC4F-418D-AE19-62706E023703}">
                      <ahyp:hlinkClr val="tx"/>
                    </a:ext>
                  </a:extLst>
                </a:hlinkClick>
              </a:rPr>
              <a:t>Ethereum</a:t>
            </a:r>
            <a:endParaRPr sz="2100">
              <a:solidFill>
                <a:schemeClr val="dk1"/>
              </a:solidFill>
            </a:endParaRPr>
          </a:p>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domain-specific language of choice for programming contracts in Ethereum</a:t>
            </a:r>
            <a:endParaRPr sz="2100">
              <a:solidFill>
                <a:schemeClr val="dk1"/>
              </a:solidFill>
            </a:endParaRPr>
          </a:p>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syntax is closer to both JavaScript and C</a:t>
            </a:r>
            <a:endParaRPr sz="2100">
              <a:solidFill>
                <a:schemeClr val="dk1"/>
              </a:solidFill>
            </a:endParaRPr>
          </a:p>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also called a contract-oriented language</a:t>
            </a:r>
            <a:endParaRPr sz="2100">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8"/>
          <p:cNvSpPr txBox="1"/>
          <p:nvPr>
            <p:ph type="title"/>
          </p:nvPr>
        </p:nvSpPr>
        <p:spPr>
          <a:xfrm>
            <a:off x="914400" y="208359"/>
            <a:ext cx="77724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3100"/>
              <a:t>The layout of a Solidity source code file</a:t>
            </a:r>
            <a:endParaRPr sz="3100"/>
          </a:p>
        </p:txBody>
      </p:sp>
      <p:sp>
        <p:nvSpPr>
          <p:cNvPr id="459" name="Google Shape;459;p68"/>
          <p:cNvSpPr txBox="1"/>
          <p:nvPr/>
        </p:nvSpPr>
        <p:spPr>
          <a:xfrm>
            <a:off x="696300" y="1144575"/>
            <a:ext cx="8447700" cy="39018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contracts are equivalent to the concept of classes</a:t>
            </a:r>
            <a:endParaRPr sz="2100">
              <a:solidFill>
                <a:schemeClr val="dk1"/>
              </a:solidFill>
            </a:endParaRPr>
          </a:p>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three types of variables in Solidity: local variables, global variables, and state variables</a:t>
            </a:r>
            <a:endParaRPr sz="2100">
              <a:solidFill>
                <a:schemeClr val="dk1"/>
              </a:solidFill>
            </a:endParaRPr>
          </a:p>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State variables have their values permanently stored in smart contract storage</a:t>
            </a:r>
            <a:endParaRPr sz="2100">
              <a:solidFill>
                <a:schemeClr val="dk1"/>
              </a:solidFill>
            </a:endParaRPr>
          </a:p>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State variables are declared outside the body of a function, and they remain available throughout the contract depending on the accessibility assigned to them and as long as the contract persists</a:t>
            </a:r>
            <a:endParaRPr sz="2100">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pic>
        <p:nvPicPr>
          <p:cNvPr id="464" name="Google Shape;464;p69"/>
          <p:cNvPicPr preferRelativeResize="0"/>
          <p:nvPr/>
        </p:nvPicPr>
        <p:blipFill rotWithShape="1">
          <a:blip r:embed="rId3">
            <a:alphaModFix/>
          </a:blip>
          <a:srcRect b="37601" l="31992" r="32774" t="23852"/>
          <a:stretch/>
        </p:blipFill>
        <p:spPr>
          <a:xfrm>
            <a:off x="369125" y="157863"/>
            <a:ext cx="7845182" cy="482777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70"/>
          <p:cNvSpPr txBox="1"/>
          <p:nvPr>
            <p:ph type="title"/>
          </p:nvPr>
        </p:nvSpPr>
        <p:spPr>
          <a:xfrm>
            <a:off x="914400" y="208359"/>
            <a:ext cx="77724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3100"/>
              <a:t>The layout of a Solidity source code file</a:t>
            </a:r>
            <a:endParaRPr sz="3100"/>
          </a:p>
        </p:txBody>
      </p:sp>
      <p:sp>
        <p:nvSpPr>
          <p:cNvPr id="471" name="Google Shape;471;p70"/>
          <p:cNvSpPr txBox="1"/>
          <p:nvPr/>
        </p:nvSpPr>
        <p:spPr>
          <a:xfrm>
            <a:off x="696300" y="1144575"/>
            <a:ext cx="8447700" cy="29322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Solidity has two categories of data types: value types and reference types</a:t>
            </a:r>
            <a:endParaRPr sz="2100">
              <a:solidFill>
                <a:schemeClr val="dk1"/>
              </a:solidFill>
            </a:endParaRPr>
          </a:p>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Reference types store the address of the memory location where the value is stored</a:t>
            </a:r>
            <a:endParaRPr sz="2100">
              <a:solidFill>
                <a:schemeClr val="dk1"/>
              </a:solidFill>
            </a:endParaRPr>
          </a:p>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Value types mainly include Booleans, integers, addresses, and literals</a:t>
            </a:r>
            <a:endParaRPr sz="2100">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71"/>
          <p:cNvSpPr txBox="1"/>
          <p:nvPr>
            <p:ph type="title"/>
          </p:nvPr>
        </p:nvSpPr>
        <p:spPr>
          <a:xfrm>
            <a:off x="914400" y="208359"/>
            <a:ext cx="77724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3100"/>
              <a:t>Data Types</a:t>
            </a:r>
            <a:endParaRPr sz="3100"/>
          </a:p>
        </p:txBody>
      </p:sp>
      <p:sp>
        <p:nvSpPr>
          <p:cNvPr id="478" name="Google Shape;478;p71"/>
          <p:cNvSpPr txBox="1"/>
          <p:nvPr/>
        </p:nvSpPr>
        <p:spPr>
          <a:xfrm>
            <a:off x="696300" y="1144575"/>
            <a:ext cx="8447700" cy="5079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Boolean - true or false</a:t>
            </a:r>
            <a:endParaRPr sz="2100">
              <a:solidFill>
                <a:schemeClr val="dk1"/>
              </a:solidFill>
            </a:endParaRPr>
          </a:p>
        </p:txBody>
      </p:sp>
      <p:pic>
        <p:nvPicPr>
          <p:cNvPr id="479" name="Google Shape;479;p71"/>
          <p:cNvPicPr preferRelativeResize="0"/>
          <p:nvPr/>
        </p:nvPicPr>
        <p:blipFill rotWithShape="1">
          <a:blip r:embed="rId3">
            <a:alphaModFix/>
          </a:blip>
          <a:srcRect b="26010" l="25435" r="25174" t="38319"/>
          <a:stretch/>
        </p:blipFill>
        <p:spPr>
          <a:xfrm>
            <a:off x="914400" y="1652475"/>
            <a:ext cx="7614374" cy="309334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72"/>
          <p:cNvSpPr txBox="1"/>
          <p:nvPr>
            <p:ph type="title"/>
          </p:nvPr>
        </p:nvSpPr>
        <p:spPr>
          <a:xfrm>
            <a:off x="914400" y="208359"/>
            <a:ext cx="77724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3100"/>
              <a:t>Data Types</a:t>
            </a:r>
            <a:endParaRPr sz="3100"/>
          </a:p>
        </p:txBody>
      </p:sp>
      <p:sp>
        <p:nvSpPr>
          <p:cNvPr id="486" name="Google Shape;486;p72"/>
          <p:cNvSpPr txBox="1"/>
          <p:nvPr/>
        </p:nvSpPr>
        <p:spPr>
          <a:xfrm>
            <a:off x="696300" y="1144575"/>
            <a:ext cx="8447700" cy="34170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Address -holds a 160-bit long (20 byte) value </a:t>
            </a:r>
            <a:endParaRPr sz="2100">
              <a:solidFill>
                <a:schemeClr val="dk1"/>
              </a:solidFill>
            </a:endParaRPr>
          </a:p>
          <a:p>
            <a:pPr indent="-361950" lvl="1" marL="1371600" marR="0" rtl="0" algn="l">
              <a:lnSpc>
                <a:spcPct val="150000"/>
              </a:lnSpc>
              <a:spcBef>
                <a:spcPts val="0"/>
              </a:spcBef>
              <a:spcAft>
                <a:spcPts val="0"/>
              </a:spcAft>
              <a:buClr>
                <a:schemeClr val="dk1"/>
              </a:buClr>
              <a:buSzPts val="2100"/>
              <a:buChar char="○"/>
            </a:pPr>
            <a:r>
              <a:rPr lang="en" sz="2100">
                <a:solidFill>
                  <a:schemeClr val="dk1"/>
                </a:solidFill>
              </a:rPr>
              <a:t>has several members that can be used to interact with and query the contracts</a:t>
            </a:r>
            <a:endParaRPr sz="2100">
              <a:solidFill>
                <a:schemeClr val="dk1"/>
              </a:solidFill>
            </a:endParaRPr>
          </a:p>
          <a:p>
            <a:pPr indent="-361950" lvl="1" marL="1371600" marR="0" rtl="0" algn="l">
              <a:lnSpc>
                <a:spcPct val="150000"/>
              </a:lnSpc>
              <a:spcBef>
                <a:spcPts val="0"/>
              </a:spcBef>
              <a:spcAft>
                <a:spcPts val="0"/>
              </a:spcAft>
              <a:buClr>
                <a:schemeClr val="dk1"/>
              </a:buClr>
              <a:buSzPts val="2100"/>
              <a:buChar char="○"/>
            </a:pPr>
            <a:r>
              <a:rPr lang="en" sz="2100">
                <a:solidFill>
                  <a:schemeClr val="dk1"/>
                </a:solidFill>
              </a:rPr>
              <a:t>Balance: returns the balance of the address in Wei</a:t>
            </a:r>
            <a:endParaRPr sz="2100">
              <a:solidFill>
                <a:schemeClr val="dk1"/>
              </a:solidFill>
            </a:endParaRPr>
          </a:p>
          <a:p>
            <a:pPr indent="-361950" lvl="1" marL="1371600" marR="0" rtl="0" algn="l">
              <a:lnSpc>
                <a:spcPct val="150000"/>
              </a:lnSpc>
              <a:spcBef>
                <a:spcPts val="0"/>
              </a:spcBef>
              <a:spcAft>
                <a:spcPts val="0"/>
              </a:spcAft>
              <a:buClr>
                <a:schemeClr val="dk1"/>
              </a:buClr>
              <a:buSzPts val="2100"/>
              <a:buChar char="○"/>
            </a:pPr>
            <a:r>
              <a:rPr lang="en" sz="2100">
                <a:solidFill>
                  <a:schemeClr val="dk1"/>
                </a:solidFill>
              </a:rPr>
              <a:t>Send: used to send an amount of ether to an address and returns true or false depending on the result of the transaction</a:t>
            </a:r>
            <a:endParaRPr sz="2100">
              <a:solidFill>
                <a:schemeClr val="dk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73"/>
          <p:cNvSpPr txBox="1"/>
          <p:nvPr>
            <p:ph type="title"/>
          </p:nvPr>
        </p:nvSpPr>
        <p:spPr>
          <a:xfrm>
            <a:off x="914400" y="208359"/>
            <a:ext cx="77724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3100"/>
              <a:t>Data Types</a:t>
            </a:r>
            <a:endParaRPr sz="3100"/>
          </a:p>
        </p:txBody>
      </p:sp>
      <p:sp>
        <p:nvSpPr>
          <p:cNvPr id="493" name="Google Shape;493;p73"/>
          <p:cNvSpPr txBox="1"/>
          <p:nvPr/>
        </p:nvSpPr>
        <p:spPr>
          <a:xfrm>
            <a:off x="696300" y="1144575"/>
            <a:ext cx="8447700" cy="39018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Address -holds a 160-bit long (20 byte) value </a:t>
            </a:r>
            <a:endParaRPr sz="2100">
              <a:solidFill>
                <a:schemeClr val="dk1"/>
              </a:solidFill>
            </a:endParaRPr>
          </a:p>
          <a:p>
            <a:pPr indent="-361950" lvl="1" marL="1371600" marR="0" rtl="0" algn="l">
              <a:lnSpc>
                <a:spcPct val="150000"/>
              </a:lnSpc>
              <a:spcBef>
                <a:spcPts val="0"/>
              </a:spcBef>
              <a:spcAft>
                <a:spcPts val="0"/>
              </a:spcAft>
              <a:buClr>
                <a:schemeClr val="dk1"/>
              </a:buClr>
              <a:buSzPts val="2100"/>
              <a:buChar char="○"/>
            </a:pPr>
            <a:r>
              <a:rPr lang="en" sz="2100">
                <a:solidFill>
                  <a:schemeClr val="dk1"/>
                </a:solidFill>
              </a:rPr>
              <a:t>Call functions: call , callcode , and delegatecall functions</a:t>
            </a:r>
            <a:endParaRPr sz="2100">
              <a:solidFill>
                <a:schemeClr val="dk1"/>
              </a:solidFill>
            </a:endParaRPr>
          </a:p>
          <a:p>
            <a:pPr indent="-361950" lvl="2" marL="1828800" marR="0" rtl="0" algn="l">
              <a:lnSpc>
                <a:spcPct val="150000"/>
              </a:lnSpc>
              <a:spcBef>
                <a:spcPts val="0"/>
              </a:spcBef>
              <a:spcAft>
                <a:spcPts val="0"/>
              </a:spcAft>
              <a:buClr>
                <a:schemeClr val="dk1"/>
              </a:buClr>
              <a:buSzPts val="2100"/>
              <a:buChar char="■"/>
            </a:pPr>
            <a:r>
              <a:rPr lang="en" sz="2100">
                <a:solidFill>
                  <a:schemeClr val="dk1"/>
                </a:solidFill>
              </a:rPr>
              <a:t>to interact with functions that do not have an ABI (Application Binary Interface)</a:t>
            </a:r>
            <a:endParaRPr sz="2100">
              <a:solidFill>
                <a:schemeClr val="dk1"/>
              </a:solidFill>
            </a:endParaRPr>
          </a:p>
          <a:p>
            <a:pPr indent="-361950" lvl="1" marL="1371600" marR="0" rtl="0" algn="l">
              <a:lnSpc>
                <a:spcPct val="150000"/>
              </a:lnSpc>
              <a:spcBef>
                <a:spcPts val="0"/>
              </a:spcBef>
              <a:spcAft>
                <a:spcPts val="0"/>
              </a:spcAft>
              <a:buClr>
                <a:schemeClr val="dk1"/>
              </a:buClr>
              <a:buSzPts val="2100"/>
              <a:buChar char="○"/>
            </a:pPr>
            <a:r>
              <a:rPr lang="en" sz="2100">
                <a:solidFill>
                  <a:schemeClr val="dk1"/>
                </a:solidFill>
              </a:rPr>
              <a:t>Array value types (fixed-size and dynamically sized byte arrays): Fixed-size keywords range from bytes1 to bytes32 , whereas dynamically sized keywords include bytes and string </a:t>
            </a:r>
            <a:endParaRPr sz="2100">
              <a:solidFill>
                <a:schemeClr val="dk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74"/>
          <p:cNvSpPr txBox="1"/>
          <p:nvPr>
            <p:ph type="title"/>
          </p:nvPr>
        </p:nvSpPr>
        <p:spPr>
          <a:xfrm>
            <a:off x="914400" y="208359"/>
            <a:ext cx="77724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3100"/>
              <a:t>Data Types</a:t>
            </a:r>
            <a:endParaRPr sz="3100"/>
          </a:p>
        </p:txBody>
      </p:sp>
      <p:sp>
        <p:nvSpPr>
          <p:cNvPr id="500" name="Google Shape;500;p74"/>
          <p:cNvSpPr txBox="1"/>
          <p:nvPr/>
        </p:nvSpPr>
        <p:spPr>
          <a:xfrm>
            <a:off x="696300" y="1144575"/>
            <a:ext cx="8447700" cy="14775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Address -holds a 160-bit long (20 byte) value </a:t>
            </a:r>
            <a:endParaRPr sz="2100">
              <a:solidFill>
                <a:schemeClr val="dk1"/>
              </a:solidFill>
            </a:endParaRPr>
          </a:p>
          <a:p>
            <a:pPr indent="-361950" lvl="1" marL="1371600" marR="0" rtl="0" algn="l">
              <a:lnSpc>
                <a:spcPct val="150000"/>
              </a:lnSpc>
              <a:spcBef>
                <a:spcPts val="0"/>
              </a:spcBef>
              <a:spcAft>
                <a:spcPts val="0"/>
              </a:spcAft>
              <a:buClr>
                <a:schemeClr val="dk1"/>
              </a:buClr>
              <a:buSzPts val="2100"/>
              <a:buChar char="○"/>
            </a:pPr>
            <a:r>
              <a:rPr lang="en" sz="2100">
                <a:solidFill>
                  <a:schemeClr val="dk1"/>
                </a:solidFill>
              </a:rPr>
              <a:t>The bytes keyword is used for raw byte data, and string is used for strings encoded in UTF-8</a:t>
            </a:r>
            <a:endParaRPr sz="2100">
              <a:solidFill>
                <a:schemeClr val="dk1"/>
              </a:solidFill>
            </a:endParaRPr>
          </a:p>
        </p:txBody>
      </p:sp>
      <p:pic>
        <p:nvPicPr>
          <p:cNvPr id="501" name="Google Shape;501;p74"/>
          <p:cNvPicPr preferRelativeResize="0"/>
          <p:nvPr/>
        </p:nvPicPr>
        <p:blipFill rotWithShape="1">
          <a:blip r:embed="rId3">
            <a:alphaModFix/>
          </a:blip>
          <a:srcRect b="34683" l="29535" r="33161" t="35693"/>
          <a:stretch/>
        </p:blipFill>
        <p:spPr>
          <a:xfrm>
            <a:off x="1024800" y="2700900"/>
            <a:ext cx="5230949" cy="233682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75"/>
          <p:cNvSpPr txBox="1"/>
          <p:nvPr>
            <p:ph type="title"/>
          </p:nvPr>
        </p:nvSpPr>
        <p:spPr>
          <a:xfrm>
            <a:off x="914400" y="208359"/>
            <a:ext cx="77724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3100"/>
              <a:t>Data Types</a:t>
            </a:r>
            <a:endParaRPr sz="3100"/>
          </a:p>
        </p:txBody>
      </p:sp>
      <p:sp>
        <p:nvSpPr>
          <p:cNvPr id="508" name="Google Shape;508;p75"/>
          <p:cNvSpPr txBox="1"/>
          <p:nvPr/>
        </p:nvSpPr>
        <p:spPr>
          <a:xfrm>
            <a:off x="696300" y="1144575"/>
            <a:ext cx="2256600" cy="14775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Literals - </a:t>
            </a:r>
            <a:endParaRPr sz="2100">
              <a:solidFill>
                <a:schemeClr val="dk1"/>
              </a:solidFill>
            </a:endParaRPr>
          </a:p>
          <a:p>
            <a:pPr indent="0" lvl="0" marL="0" marR="0" rtl="0" algn="l">
              <a:lnSpc>
                <a:spcPct val="150000"/>
              </a:lnSpc>
              <a:spcBef>
                <a:spcPts val="0"/>
              </a:spcBef>
              <a:spcAft>
                <a:spcPts val="0"/>
              </a:spcAft>
              <a:buNone/>
            </a:pPr>
            <a:r>
              <a:rPr lang="en" sz="2100">
                <a:solidFill>
                  <a:schemeClr val="dk1"/>
                </a:solidFill>
              </a:rPr>
              <a:t>to represent a fixed value</a:t>
            </a:r>
            <a:endParaRPr sz="2100">
              <a:solidFill>
                <a:schemeClr val="dk1"/>
              </a:solidFill>
            </a:endParaRPr>
          </a:p>
        </p:txBody>
      </p:sp>
      <p:pic>
        <p:nvPicPr>
          <p:cNvPr id="509" name="Google Shape;509;p75"/>
          <p:cNvPicPr preferRelativeResize="0"/>
          <p:nvPr/>
        </p:nvPicPr>
        <p:blipFill rotWithShape="1">
          <a:blip r:embed="rId3">
            <a:alphaModFix/>
          </a:blip>
          <a:srcRect b="23267" l="26464" r="24661" t="15454"/>
          <a:stretch/>
        </p:blipFill>
        <p:spPr>
          <a:xfrm>
            <a:off x="2952825" y="510000"/>
            <a:ext cx="6191174" cy="4366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1"/>
          <p:cNvSpPr txBox="1"/>
          <p:nvPr>
            <p:ph type="title"/>
          </p:nvPr>
        </p:nvSpPr>
        <p:spPr>
          <a:xfrm>
            <a:off x="914400" y="208359"/>
            <a:ext cx="77724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3100"/>
              <a:t>The Ethereum network</a:t>
            </a:r>
            <a:endParaRPr sz="3100"/>
          </a:p>
        </p:txBody>
      </p:sp>
      <p:sp>
        <p:nvSpPr>
          <p:cNvPr id="184" name="Google Shape;184;p31"/>
          <p:cNvSpPr txBox="1"/>
          <p:nvPr/>
        </p:nvSpPr>
        <p:spPr>
          <a:xfrm>
            <a:off x="696300" y="1144575"/>
            <a:ext cx="7990500" cy="24474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Testnets - to provide a testing environment for smart contracts and DApps before being deployed to the production live blockchain</a:t>
            </a:r>
            <a:endParaRPr sz="2100">
              <a:solidFill>
                <a:schemeClr val="dk1"/>
              </a:solidFill>
            </a:endParaRPr>
          </a:p>
          <a:p>
            <a:pPr indent="-361950" lvl="1" marL="1371600" marR="0" rtl="0" algn="l">
              <a:lnSpc>
                <a:spcPct val="150000"/>
              </a:lnSpc>
              <a:spcBef>
                <a:spcPts val="0"/>
              </a:spcBef>
              <a:spcAft>
                <a:spcPts val="0"/>
              </a:spcAft>
              <a:buClr>
                <a:schemeClr val="dk1"/>
              </a:buClr>
              <a:buSzPts val="2100"/>
              <a:buChar char="○"/>
            </a:pPr>
            <a:r>
              <a:rPr lang="en" sz="2100">
                <a:solidFill>
                  <a:schemeClr val="dk1"/>
                </a:solidFill>
              </a:rPr>
              <a:t>Also allow experimentation and research</a:t>
            </a:r>
            <a:endParaRPr sz="2100">
              <a:solidFill>
                <a:schemeClr val="dk1"/>
              </a:solidFill>
            </a:endParaRPr>
          </a:p>
          <a:p>
            <a:pPr indent="-361950" lvl="1" marL="1371600" marR="0" rtl="0" algn="l">
              <a:lnSpc>
                <a:spcPct val="150000"/>
              </a:lnSpc>
              <a:spcBef>
                <a:spcPts val="0"/>
              </a:spcBef>
              <a:spcAft>
                <a:spcPts val="0"/>
              </a:spcAft>
              <a:buClr>
                <a:schemeClr val="dk1"/>
              </a:buClr>
              <a:buSzPts val="2100"/>
              <a:buChar char="○"/>
            </a:pPr>
            <a:r>
              <a:rPr lang="en" sz="2100">
                <a:solidFill>
                  <a:schemeClr val="dk1"/>
                </a:solidFill>
              </a:rPr>
              <a:t>Example - Ropsten, Kovan and Rinkeby,</a:t>
            </a:r>
            <a:endParaRPr sz="2100">
              <a:solidFill>
                <a:schemeClr val="dk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76"/>
          <p:cNvSpPr txBox="1"/>
          <p:nvPr>
            <p:ph type="title"/>
          </p:nvPr>
        </p:nvSpPr>
        <p:spPr>
          <a:xfrm>
            <a:off x="914400" y="208359"/>
            <a:ext cx="77724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3100"/>
              <a:t>Reference types</a:t>
            </a:r>
            <a:endParaRPr sz="3100"/>
          </a:p>
        </p:txBody>
      </p:sp>
      <p:sp>
        <p:nvSpPr>
          <p:cNvPr id="516" name="Google Shape;516;p76"/>
          <p:cNvSpPr txBox="1"/>
          <p:nvPr/>
        </p:nvSpPr>
        <p:spPr>
          <a:xfrm>
            <a:off x="696300" y="1144575"/>
            <a:ext cx="7990500" cy="24474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include arrays, structs, and mappings</a:t>
            </a:r>
            <a:endParaRPr sz="2100">
              <a:solidFill>
                <a:schemeClr val="dk1"/>
              </a:solidFill>
            </a:endParaRPr>
          </a:p>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Arrays - contiguous set of elements of the same size and type</a:t>
            </a:r>
            <a:endParaRPr sz="2100">
              <a:solidFill>
                <a:schemeClr val="dk1"/>
              </a:solidFill>
            </a:endParaRPr>
          </a:p>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Arrays have two members, named length and push</a:t>
            </a:r>
            <a:endParaRPr sz="2100">
              <a:solidFill>
                <a:schemeClr val="dk1"/>
              </a:solidFill>
            </a:endParaRPr>
          </a:p>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Structs -  used to group a set of dissimilar data types under a logical group</a:t>
            </a:r>
            <a:endParaRPr sz="2100">
              <a:solidFill>
                <a:schemeClr val="dk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pic>
        <p:nvPicPr>
          <p:cNvPr id="521" name="Google Shape;521;p77"/>
          <p:cNvPicPr preferRelativeResize="0"/>
          <p:nvPr/>
        </p:nvPicPr>
        <p:blipFill rotWithShape="1">
          <a:blip r:embed="rId3">
            <a:alphaModFix/>
          </a:blip>
          <a:srcRect b="31277" l="27082" r="26166" t="35899"/>
          <a:stretch/>
        </p:blipFill>
        <p:spPr>
          <a:xfrm>
            <a:off x="208850" y="636275"/>
            <a:ext cx="8522698" cy="33658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78"/>
          <p:cNvSpPr txBox="1"/>
          <p:nvPr>
            <p:ph type="title"/>
          </p:nvPr>
        </p:nvSpPr>
        <p:spPr>
          <a:xfrm>
            <a:off x="914400" y="208359"/>
            <a:ext cx="77724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3100"/>
              <a:t>Reference types</a:t>
            </a:r>
            <a:endParaRPr sz="3100"/>
          </a:p>
        </p:txBody>
      </p:sp>
      <p:sp>
        <p:nvSpPr>
          <p:cNvPr id="528" name="Google Shape;528;p78"/>
          <p:cNvSpPr txBox="1"/>
          <p:nvPr/>
        </p:nvSpPr>
        <p:spPr>
          <a:xfrm>
            <a:off x="696300" y="1144575"/>
            <a:ext cx="7990500" cy="5079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Mappings - used for a key-to-value mapping</a:t>
            </a:r>
            <a:endParaRPr sz="2100">
              <a:solidFill>
                <a:schemeClr val="dk1"/>
              </a:solidFill>
            </a:endParaRPr>
          </a:p>
        </p:txBody>
      </p:sp>
      <p:pic>
        <p:nvPicPr>
          <p:cNvPr id="529" name="Google Shape;529;p78"/>
          <p:cNvPicPr preferRelativeResize="0"/>
          <p:nvPr/>
        </p:nvPicPr>
        <p:blipFill rotWithShape="1">
          <a:blip r:embed="rId3">
            <a:alphaModFix/>
          </a:blip>
          <a:srcRect b="31040" l="25175" r="26979" t="27344"/>
          <a:stretch/>
        </p:blipFill>
        <p:spPr>
          <a:xfrm>
            <a:off x="914400" y="1556450"/>
            <a:ext cx="7075277" cy="346157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79"/>
          <p:cNvSpPr txBox="1"/>
          <p:nvPr>
            <p:ph type="title"/>
          </p:nvPr>
        </p:nvSpPr>
        <p:spPr>
          <a:xfrm>
            <a:off x="238000" y="208350"/>
            <a:ext cx="84489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3100"/>
              <a:t>Control </a:t>
            </a:r>
            <a:endParaRPr sz="3100"/>
          </a:p>
          <a:p>
            <a:pPr indent="0" lvl="0" marL="0" rtl="0" algn="l">
              <a:spcBef>
                <a:spcPts val="0"/>
              </a:spcBef>
              <a:spcAft>
                <a:spcPts val="0"/>
              </a:spcAft>
              <a:buNone/>
            </a:pPr>
            <a:r>
              <a:rPr lang="en" sz="3100"/>
              <a:t>Structures</a:t>
            </a:r>
            <a:endParaRPr sz="3100"/>
          </a:p>
        </p:txBody>
      </p:sp>
      <p:pic>
        <p:nvPicPr>
          <p:cNvPr id="536" name="Google Shape;536;p79"/>
          <p:cNvPicPr preferRelativeResize="0"/>
          <p:nvPr/>
        </p:nvPicPr>
        <p:blipFill rotWithShape="1">
          <a:blip r:embed="rId3">
            <a:alphaModFix/>
          </a:blip>
          <a:srcRect b="20417" l="26258" r="27470" t="28219"/>
          <a:stretch/>
        </p:blipFill>
        <p:spPr>
          <a:xfrm>
            <a:off x="1941200" y="208350"/>
            <a:ext cx="7202798" cy="44975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80"/>
          <p:cNvSpPr txBox="1"/>
          <p:nvPr>
            <p:ph type="title"/>
          </p:nvPr>
        </p:nvSpPr>
        <p:spPr>
          <a:xfrm>
            <a:off x="238000" y="208350"/>
            <a:ext cx="84489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3100"/>
              <a:t>Control </a:t>
            </a:r>
            <a:endParaRPr sz="3100"/>
          </a:p>
          <a:p>
            <a:pPr indent="0" lvl="0" marL="0" rtl="0" algn="l">
              <a:spcBef>
                <a:spcPts val="0"/>
              </a:spcBef>
              <a:spcAft>
                <a:spcPts val="0"/>
              </a:spcAft>
              <a:buNone/>
            </a:pPr>
            <a:r>
              <a:rPr lang="en" sz="3100"/>
              <a:t>Structures</a:t>
            </a:r>
            <a:endParaRPr sz="3100"/>
          </a:p>
        </p:txBody>
      </p:sp>
      <p:pic>
        <p:nvPicPr>
          <p:cNvPr id="543" name="Google Shape;543;p80"/>
          <p:cNvPicPr preferRelativeResize="0"/>
          <p:nvPr/>
        </p:nvPicPr>
        <p:blipFill rotWithShape="1">
          <a:blip r:embed="rId3">
            <a:alphaModFix/>
          </a:blip>
          <a:srcRect b="20032" l="27345" r="26603" t="25127"/>
          <a:stretch/>
        </p:blipFill>
        <p:spPr>
          <a:xfrm>
            <a:off x="2200298" y="320550"/>
            <a:ext cx="6721877" cy="450240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81"/>
          <p:cNvSpPr txBox="1"/>
          <p:nvPr>
            <p:ph type="title"/>
          </p:nvPr>
        </p:nvSpPr>
        <p:spPr>
          <a:xfrm>
            <a:off x="696400" y="208350"/>
            <a:ext cx="79905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3100"/>
              <a:t>Events</a:t>
            </a:r>
            <a:endParaRPr sz="3100"/>
          </a:p>
        </p:txBody>
      </p:sp>
      <p:sp>
        <p:nvSpPr>
          <p:cNvPr id="550" name="Google Shape;550;p81"/>
          <p:cNvSpPr txBox="1"/>
          <p:nvPr/>
        </p:nvSpPr>
        <p:spPr>
          <a:xfrm>
            <a:off x="696300" y="1144575"/>
            <a:ext cx="7990500" cy="34170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used to log certain events in EVM logs</a:t>
            </a:r>
            <a:endParaRPr sz="2100">
              <a:solidFill>
                <a:schemeClr val="dk1"/>
              </a:solidFill>
            </a:endParaRPr>
          </a:p>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useful when external interfaces are required to be notified of any change or event in the contract</a:t>
            </a:r>
            <a:endParaRPr sz="2100">
              <a:solidFill>
                <a:schemeClr val="dk1"/>
              </a:solidFill>
            </a:endParaRPr>
          </a:p>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These logs are stored on the blockchain in transaction logs</a:t>
            </a:r>
            <a:endParaRPr sz="2100">
              <a:solidFill>
                <a:schemeClr val="dk1"/>
              </a:solidFill>
            </a:endParaRPr>
          </a:p>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Logs cannot be accessed from the contracts but are used as a mechanism to notify change of state or the occurrence of an event (meeting a condition) in the contract</a:t>
            </a:r>
            <a:endParaRPr sz="2100">
              <a:solidFill>
                <a:schemeClr val="dk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pic>
        <p:nvPicPr>
          <p:cNvPr id="555" name="Google Shape;555;p82"/>
          <p:cNvPicPr preferRelativeResize="0"/>
          <p:nvPr/>
        </p:nvPicPr>
        <p:blipFill rotWithShape="1">
          <a:blip r:embed="rId3">
            <a:alphaModFix/>
          </a:blip>
          <a:srcRect b="21345" l="25386" r="26506" t="31377"/>
          <a:stretch/>
        </p:blipFill>
        <p:spPr>
          <a:xfrm>
            <a:off x="444888" y="290200"/>
            <a:ext cx="8254224" cy="45631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83"/>
          <p:cNvSpPr txBox="1"/>
          <p:nvPr>
            <p:ph type="title"/>
          </p:nvPr>
        </p:nvSpPr>
        <p:spPr>
          <a:xfrm>
            <a:off x="696400" y="208350"/>
            <a:ext cx="79905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3100"/>
              <a:t>Inheritance</a:t>
            </a:r>
            <a:endParaRPr sz="3100"/>
          </a:p>
        </p:txBody>
      </p:sp>
      <p:sp>
        <p:nvSpPr>
          <p:cNvPr id="562" name="Google Shape;562;p83"/>
          <p:cNvSpPr txBox="1"/>
          <p:nvPr/>
        </p:nvSpPr>
        <p:spPr>
          <a:xfrm>
            <a:off x="696300" y="1144575"/>
            <a:ext cx="7990500" cy="14775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is keyword is used to derive a contract from another contract</a:t>
            </a:r>
            <a:endParaRPr sz="2100">
              <a:solidFill>
                <a:schemeClr val="dk1"/>
              </a:solidFill>
            </a:endParaRPr>
          </a:p>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derived contract has access to all non-private members of the parent contract</a:t>
            </a:r>
            <a:endParaRPr sz="2100">
              <a:solidFill>
                <a:schemeClr val="dk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pic>
        <p:nvPicPr>
          <p:cNvPr id="567" name="Google Shape;567;p84"/>
          <p:cNvPicPr preferRelativeResize="0"/>
          <p:nvPr/>
        </p:nvPicPr>
        <p:blipFill rotWithShape="1">
          <a:blip r:embed="rId3">
            <a:alphaModFix/>
          </a:blip>
          <a:srcRect b="61394" l="27421" r="43783" t="23850"/>
          <a:stretch/>
        </p:blipFill>
        <p:spPr>
          <a:xfrm>
            <a:off x="369125" y="0"/>
            <a:ext cx="5055274" cy="1457074"/>
          </a:xfrm>
          <a:prstGeom prst="rect">
            <a:avLst/>
          </a:prstGeom>
          <a:noFill/>
          <a:ln>
            <a:noFill/>
          </a:ln>
        </p:spPr>
      </p:pic>
      <p:pic>
        <p:nvPicPr>
          <p:cNvPr id="568" name="Google Shape;568;p84"/>
          <p:cNvPicPr preferRelativeResize="0"/>
          <p:nvPr/>
        </p:nvPicPr>
        <p:blipFill rotWithShape="1">
          <a:blip r:embed="rId4">
            <a:alphaModFix/>
          </a:blip>
          <a:srcRect b="19995" l="26465" r="34972" t="36163"/>
          <a:stretch/>
        </p:blipFill>
        <p:spPr>
          <a:xfrm>
            <a:off x="369125" y="1457077"/>
            <a:ext cx="5530027" cy="353624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85"/>
          <p:cNvSpPr txBox="1"/>
          <p:nvPr>
            <p:ph type="title"/>
          </p:nvPr>
        </p:nvSpPr>
        <p:spPr>
          <a:xfrm>
            <a:off x="696400" y="208350"/>
            <a:ext cx="79905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3100"/>
              <a:t>Libraries</a:t>
            </a:r>
            <a:endParaRPr sz="3100"/>
          </a:p>
        </p:txBody>
      </p:sp>
      <p:sp>
        <p:nvSpPr>
          <p:cNvPr id="575" name="Google Shape;575;p85"/>
          <p:cNvSpPr txBox="1"/>
          <p:nvPr/>
        </p:nvSpPr>
        <p:spPr>
          <a:xfrm>
            <a:off x="696300" y="1144575"/>
            <a:ext cx="7990500" cy="29322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deployed only once at a specific address and their code is called via the CALLCODE or DELEGATECALL opcode of the EVM</a:t>
            </a:r>
            <a:endParaRPr sz="2100">
              <a:solidFill>
                <a:schemeClr val="dk1"/>
              </a:solidFill>
            </a:endParaRPr>
          </a:p>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code reusability</a:t>
            </a:r>
            <a:endParaRPr sz="2100">
              <a:solidFill>
                <a:schemeClr val="dk1"/>
              </a:solidFill>
            </a:endParaRPr>
          </a:p>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similar to contracts and act as base contracts to the calling contracts</a:t>
            </a:r>
            <a:endParaRPr sz="21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2"/>
          <p:cNvSpPr txBox="1"/>
          <p:nvPr>
            <p:ph type="title"/>
          </p:nvPr>
        </p:nvSpPr>
        <p:spPr>
          <a:xfrm>
            <a:off x="914400" y="208359"/>
            <a:ext cx="77724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3100"/>
              <a:t>The Ethereum network</a:t>
            </a:r>
            <a:endParaRPr sz="3100"/>
          </a:p>
        </p:txBody>
      </p:sp>
      <p:sp>
        <p:nvSpPr>
          <p:cNvPr id="191" name="Google Shape;191;p32"/>
          <p:cNvSpPr txBox="1"/>
          <p:nvPr/>
        </p:nvSpPr>
        <p:spPr>
          <a:xfrm>
            <a:off x="696300" y="1144575"/>
            <a:ext cx="7990500" cy="24474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Private nets - private networks that can be created by generating a new genesis block in private blockchain networks, where a private group of entities start their blockchain network and use it as a permissioned or  consortium blockchain</a:t>
            </a:r>
            <a:endParaRPr sz="2100">
              <a:solidFill>
                <a:schemeClr val="dk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pic>
        <p:nvPicPr>
          <p:cNvPr id="580" name="Google Shape;580;p86"/>
          <p:cNvPicPr preferRelativeResize="0"/>
          <p:nvPr/>
        </p:nvPicPr>
        <p:blipFill rotWithShape="1">
          <a:blip r:embed="rId3">
            <a:alphaModFix/>
          </a:blip>
          <a:srcRect b="70126" l="27251" r="37008" t="19936"/>
          <a:stretch/>
        </p:blipFill>
        <p:spPr>
          <a:xfrm>
            <a:off x="529425" y="330275"/>
            <a:ext cx="6335400" cy="990824"/>
          </a:xfrm>
          <a:prstGeom prst="rect">
            <a:avLst/>
          </a:prstGeom>
          <a:noFill/>
          <a:ln>
            <a:noFill/>
          </a:ln>
        </p:spPr>
      </p:pic>
      <p:pic>
        <p:nvPicPr>
          <p:cNvPr id="581" name="Google Shape;581;p86"/>
          <p:cNvPicPr preferRelativeResize="0"/>
          <p:nvPr/>
        </p:nvPicPr>
        <p:blipFill rotWithShape="1">
          <a:blip r:embed="rId3">
            <a:alphaModFix/>
          </a:blip>
          <a:srcRect b="29607" l="27964" r="54014" t="57782"/>
          <a:stretch/>
        </p:blipFill>
        <p:spPr>
          <a:xfrm>
            <a:off x="689700" y="1321100"/>
            <a:ext cx="3671851" cy="1445326"/>
          </a:xfrm>
          <a:prstGeom prst="rect">
            <a:avLst/>
          </a:prstGeom>
          <a:noFill/>
          <a:ln>
            <a:noFill/>
          </a:ln>
        </p:spPr>
      </p:pic>
      <p:sp>
        <p:nvSpPr>
          <p:cNvPr id="582" name="Google Shape;582;p86"/>
          <p:cNvSpPr txBox="1"/>
          <p:nvPr/>
        </p:nvSpPr>
        <p:spPr>
          <a:xfrm>
            <a:off x="981100" y="3259000"/>
            <a:ext cx="400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Library declaration</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pic>
        <p:nvPicPr>
          <p:cNvPr id="587" name="Google Shape;587;p87"/>
          <p:cNvPicPr preferRelativeResize="0"/>
          <p:nvPr/>
        </p:nvPicPr>
        <p:blipFill rotWithShape="1">
          <a:blip r:embed="rId3">
            <a:alphaModFix/>
          </a:blip>
          <a:srcRect b="26766" l="25727" r="25829" t="30774"/>
          <a:stretch/>
        </p:blipFill>
        <p:spPr>
          <a:xfrm>
            <a:off x="404750" y="374025"/>
            <a:ext cx="8334499" cy="410894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88"/>
          <p:cNvSpPr txBox="1"/>
          <p:nvPr>
            <p:ph type="title"/>
          </p:nvPr>
        </p:nvSpPr>
        <p:spPr>
          <a:xfrm>
            <a:off x="696400" y="208350"/>
            <a:ext cx="79905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3100"/>
              <a:t>Functions</a:t>
            </a:r>
            <a:endParaRPr sz="3100"/>
          </a:p>
        </p:txBody>
      </p:sp>
      <p:pic>
        <p:nvPicPr>
          <p:cNvPr id="594" name="Google Shape;594;p88"/>
          <p:cNvPicPr preferRelativeResize="0"/>
          <p:nvPr/>
        </p:nvPicPr>
        <p:blipFill rotWithShape="1">
          <a:blip r:embed="rId3">
            <a:alphaModFix/>
          </a:blip>
          <a:srcRect b="33166" l="25606" r="27036" t="25125"/>
          <a:stretch/>
        </p:blipFill>
        <p:spPr>
          <a:xfrm>
            <a:off x="696400" y="983525"/>
            <a:ext cx="7622448" cy="377627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89"/>
          <p:cNvSpPr txBox="1"/>
          <p:nvPr>
            <p:ph type="title"/>
          </p:nvPr>
        </p:nvSpPr>
        <p:spPr>
          <a:xfrm>
            <a:off x="696400" y="208350"/>
            <a:ext cx="79905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3100"/>
              <a:t>Functions</a:t>
            </a:r>
            <a:endParaRPr sz="3100"/>
          </a:p>
        </p:txBody>
      </p:sp>
      <p:sp>
        <p:nvSpPr>
          <p:cNvPr id="601" name="Google Shape;601;p89"/>
          <p:cNvSpPr txBox="1"/>
          <p:nvPr/>
        </p:nvSpPr>
        <p:spPr>
          <a:xfrm>
            <a:off x="696300" y="1144575"/>
            <a:ext cx="7990500" cy="39018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Two types</a:t>
            </a:r>
            <a:endParaRPr sz="2100">
              <a:solidFill>
                <a:schemeClr val="dk1"/>
              </a:solidFill>
            </a:endParaRPr>
          </a:p>
          <a:p>
            <a:pPr indent="-361950" lvl="1" marL="1371600" marR="0" rtl="0" algn="l">
              <a:lnSpc>
                <a:spcPct val="150000"/>
              </a:lnSpc>
              <a:spcBef>
                <a:spcPts val="0"/>
              </a:spcBef>
              <a:spcAft>
                <a:spcPts val="0"/>
              </a:spcAft>
              <a:buClr>
                <a:schemeClr val="dk1"/>
              </a:buClr>
              <a:buSzPts val="2100"/>
              <a:buChar char="○"/>
            </a:pPr>
            <a:r>
              <a:rPr lang="en" sz="2100">
                <a:solidFill>
                  <a:schemeClr val="dk1"/>
                </a:solidFill>
              </a:rPr>
              <a:t>Internal functions - used only within the context of the current contract</a:t>
            </a:r>
            <a:endParaRPr sz="2100">
              <a:solidFill>
                <a:schemeClr val="dk1"/>
              </a:solidFill>
            </a:endParaRPr>
          </a:p>
          <a:p>
            <a:pPr indent="-361950" lvl="1" marL="1371600" marR="0" rtl="0" algn="l">
              <a:lnSpc>
                <a:spcPct val="150000"/>
              </a:lnSpc>
              <a:spcBef>
                <a:spcPts val="0"/>
              </a:spcBef>
              <a:spcAft>
                <a:spcPts val="0"/>
              </a:spcAft>
              <a:buClr>
                <a:schemeClr val="dk1"/>
              </a:buClr>
              <a:buSzPts val="2100"/>
              <a:buChar char="○"/>
            </a:pPr>
            <a:r>
              <a:rPr lang="en" sz="2100">
                <a:solidFill>
                  <a:schemeClr val="dk1"/>
                </a:solidFill>
              </a:rPr>
              <a:t>External functions - called via external function calls</a:t>
            </a:r>
            <a:endParaRPr sz="2100">
              <a:solidFill>
                <a:schemeClr val="dk1"/>
              </a:solidFill>
            </a:endParaRPr>
          </a:p>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A function in Solidity can be marked as a constant</a:t>
            </a:r>
            <a:endParaRPr sz="2100">
              <a:solidFill>
                <a:schemeClr val="dk1"/>
              </a:solidFill>
            </a:endParaRPr>
          </a:p>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Constant functions cannot change anything in the contract; they only return values when they are invoked and do not cost any gas</a:t>
            </a:r>
            <a:endParaRPr sz="21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3"/>
          <p:cNvSpPr txBox="1"/>
          <p:nvPr>
            <p:ph type="title"/>
          </p:nvPr>
        </p:nvSpPr>
        <p:spPr>
          <a:xfrm>
            <a:off x="-13600" y="1532900"/>
            <a:ext cx="23397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2700"/>
              <a:t>Components of the Ethereum ecosystem</a:t>
            </a:r>
            <a:endParaRPr sz="2700"/>
          </a:p>
        </p:txBody>
      </p:sp>
      <p:pic>
        <p:nvPicPr>
          <p:cNvPr id="198" name="Google Shape;198;p33"/>
          <p:cNvPicPr preferRelativeResize="0"/>
          <p:nvPr/>
        </p:nvPicPr>
        <p:blipFill rotWithShape="1">
          <a:blip r:embed="rId3">
            <a:alphaModFix/>
          </a:blip>
          <a:srcRect b="16555" l="26910" r="27471" t="26671"/>
          <a:stretch/>
        </p:blipFill>
        <p:spPr>
          <a:xfrm>
            <a:off x="1948825" y="30650"/>
            <a:ext cx="7195176" cy="5036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4"/>
          <p:cNvSpPr txBox="1"/>
          <p:nvPr>
            <p:ph type="title"/>
          </p:nvPr>
        </p:nvSpPr>
        <p:spPr>
          <a:xfrm>
            <a:off x="914400" y="208359"/>
            <a:ext cx="77724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3100"/>
              <a:t>The Ethereum network</a:t>
            </a:r>
            <a:endParaRPr sz="3100"/>
          </a:p>
        </p:txBody>
      </p:sp>
      <p:sp>
        <p:nvSpPr>
          <p:cNvPr id="205" name="Google Shape;205;p34"/>
          <p:cNvSpPr txBox="1"/>
          <p:nvPr/>
        </p:nvSpPr>
        <p:spPr>
          <a:xfrm>
            <a:off x="696300" y="1144575"/>
            <a:ext cx="7990500" cy="34170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elements present in the Ethereum blockchain is </a:t>
            </a:r>
            <a:endParaRPr sz="2100">
              <a:solidFill>
                <a:schemeClr val="dk1"/>
              </a:solidFill>
            </a:endParaRPr>
          </a:p>
          <a:p>
            <a:pPr indent="-361950" lvl="1" marL="1371600" marR="0" rtl="0" algn="l">
              <a:lnSpc>
                <a:spcPct val="150000"/>
              </a:lnSpc>
              <a:spcBef>
                <a:spcPts val="0"/>
              </a:spcBef>
              <a:spcAft>
                <a:spcPts val="0"/>
              </a:spcAft>
              <a:buClr>
                <a:schemeClr val="dk1"/>
              </a:buClr>
              <a:buSzPts val="2100"/>
              <a:buChar char="○"/>
            </a:pPr>
            <a:r>
              <a:rPr lang="en" sz="2100">
                <a:solidFill>
                  <a:schemeClr val="dk1"/>
                </a:solidFill>
              </a:rPr>
              <a:t>Keys and addresses</a:t>
            </a:r>
            <a:endParaRPr sz="2100">
              <a:solidFill>
                <a:schemeClr val="dk1"/>
              </a:solidFill>
            </a:endParaRPr>
          </a:p>
          <a:p>
            <a:pPr indent="-361950" lvl="1" marL="1371600" marR="0" rtl="0" algn="l">
              <a:lnSpc>
                <a:spcPct val="150000"/>
              </a:lnSpc>
              <a:spcBef>
                <a:spcPts val="0"/>
              </a:spcBef>
              <a:spcAft>
                <a:spcPts val="0"/>
              </a:spcAft>
              <a:buClr>
                <a:schemeClr val="dk1"/>
              </a:buClr>
              <a:buSzPts val="2100"/>
              <a:buChar char="○"/>
            </a:pPr>
            <a:r>
              <a:rPr lang="en" sz="2100">
                <a:solidFill>
                  <a:schemeClr val="dk1"/>
                </a:solidFill>
              </a:rPr>
              <a:t>Accounts</a:t>
            </a:r>
            <a:endParaRPr sz="2100">
              <a:solidFill>
                <a:schemeClr val="dk1"/>
              </a:solidFill>
            </a:endParaRPr>
          </a:p>
          <a:p>
            <a:pPr indent="-361950" lvl="1" marL="1371600" marR="0" rtl="0" algn="l">
              <a:lnSpc>
                <a:spcPct val="150000"/>
              </a:lnSpc>
              <a:spcBef>
                <a:spcPts val="0"/>
              </a:spcBef>
              <a:spcAft>
                <a:spcPts val="0"/>
              </a:spcAft>
              <a:buClr>
                <a:schemeClr val="dk1"/>
              </a:buClr>
              <a:buSzPts val="2100"/>
              <a:buChar char="○"/>
            </a:pPr>
            <a:r>
              <a:rPr lang="en" sz="2100">
                <a:solidFill>
                  <a:schemeClr val="dk1"/>
                </a:solidFill>
              </a:rPr>
              <a:t>Transactions and messages</a:t>
            </a:r>
            <a:endParaRPr sz="2100">
              <a:solidFill>
                <a:schemeClr val="dk1"/>
              </a:solidFill>
            </a:endParaRPr>
          </a:p>
          <a:p>
            <a:pPr indent="-361950" lvl="1" marL="1371600" marR="0" rtl="0" algn="l">
              <a:lnSpc>
                <a:spcPct val="150000"/>
              </a:lnSpc>
              <a:spcBef>
                <a:spcPts val="0"/>
              </a:spcBef>
              <a:spcAft>
                <a:spcPts val="0"/>
              </a:spcAft>
              <a:buClr>
                <a:schemeClr val="dk1"/>
              </a:buClr>
              <a:buSzPts val="2100"/>
              <a:buChar char="○"/>
            </a:pPr>
            <a:r>
              <a:rPr lang="en" sz="2100">
                <a:solidFill>
                  <a:schemeClr val="dk1"/>
                </a:solidFill>
              </a:rPr>
              <a:t>Ether cryptocurrency/tokens</a:t>
            </a:r>
            <a:endParaRPr sz="2100">
              <a:solidFill>
                <a:schemeClr val="dk1"/>
              </a:solidFill>
            </a:endParaRPr>
          </a:p>
          <a:p>
            <a:pPr indent="-361950" lvl="1" marL="1371600" marR="0" rtl="0" algn="l">
              <a:lnSpc>
                <a:spcPct val="150000"/>
              </a:lnSpc>
              <a:spcBef>
                <a:spcPts val="0"/>
              </a:spcBef>
              <a:spcAft>
                <a:spcPts val="0"/>
              </a:spcAft>
              <a:buClr>
                <a:schemeClr val="dk1"/>
              </a:buClr>
              <a:buSzPts val="2100"/>
              <a:buChar char="○"/>
            </a:pPr>
            <a:r>
              <a:rPr lang="en" sz="2100">
                <a:solidFill>
                  <a:schemeClr val="dk1"/>
                </a:solidFill>
              </a:rPr>
              <a:t>The EVM</a:t>
            </a:r>
            <a:endParaRPr sz="2100">
              <a:solidFill>
                <a:schemeClr val="dk1"/>
              </a:solidFill>
            </a:endParaRPr>
          </a:p>
          <a:p>
            <a:pPr indent="-361950" lvl="1" marL="1371600" marR="0" rtl="0" algn="l">
              <a:lnSpc>
                <a:spcPct val="150000"/>
              </a:lnSpc>
              <a:spcBef>
                <a:spcPts val="0"/>
              </a:spcBef>
              <a:spcAft>
                <a:spcPts val="0"/>
              </a:spcAft>
              <a:buClr>
                <a:schemeClr val="dk1"/>
              </a:buClr>
              <a:buSzPts val="2100"/>
              <a:buChar char="○"/>
            </a:pPr>
            <a:r>
              <a:rPr lang="en" sz="2100">
                <a:solidFill>
                  <a:schemeClr val="dk1"/>
                </a:solidFill>
              </a:rPr>
              <a:t>Smart contracts and native contracts</a:t>
            </a:r>
            <a:endParaRPr sz="21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5"/>
          <p:cNvSpPr txBox="1"/>
          <p:nvPr>
            <p:ph type="title"/>
          </p:nvPr>
        </p:nvSpPr>
        <p:spPr>
          <a:xfrm>
            <a:off x="914400" y="208359"/>
            <a:ext cx="77724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sz="3100"/>
              <a:t>Keys and addresses</a:t>
            </a:r>
            <a:endParaRPr sz="3100"/>
          </a:p>
        </p:txBody>
      </p:sp>
      <p:sp>
        <p:nvSpPr>
          <p:cNvPr id="212" name="Google Shape;212;p35"/>
          <p:cNvSpPr txBox="1"/>
          <p:nvPr/>
        </p:nvSpPr>
        <p:spPr>
          <a:xfrm>
            <a:off x="696300" y="1144575"/>
            <a:ext cx="7990500" cy="29322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to represent ownership and transfer ether</a:t>
            </a:r>
            <a:endParaRPr sz="2100">
              <a:solidFill>
                <a:schemeClr val="dk1"/>
              </a:solidFill>
            </a:endParaRPr>
          </a:p>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keys are made up of pairs of private and public parts</a:t>
            </a:r>
            <a:endParaRPr sz="2100">
              <a:solidFill>
                <a:schemeClr val="dk1"/>
              </a:solidFill>
            </a:endParaRPr>
          </a:p>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Private key is generated randomly and is kept secret, whereas a public key is derived from the private key</a:t>
            </a:r>
            <a:endParaRPr sz="2100">
              <a:solidFill>
                <a:schemeClr val="dk1"/>
              </a:solidFill>
            </a:endParaRPr>
          </a:p>
          <a:p>
            <a:pPr indent="-361950" lvl="0" marL="457200" marR="0" rtl="0" algn="l">
              <a:lnSpc>
                <a:spcPct val="150000"/>
              </a:lnSpc>
              <a:spcBef>
                <a:spcPts val="0"/>
              </a:spcBef>
              <a:spcAft>
                <a:spcPts val="0"/>
              </a:spcAft>
              <a:buClr>
                <a:schemeClr val="dk1"/>
              </a:buClr>
              <a:buSzPts val="2100"/>
              <a:buChar char="●"/>
            </a:pPr>
            <a:r>
              <a:rPr lang="en" sz="2100">
                <a:solidFill>
                  <a:schemeClr val="dk1"/>
                </a:solidFill>
              </a:rPr>
              <a:t>Addresses are derived from public keys and are 20-byte codes used to identify accounts</a:t>
            </a:r>
            <a:endParaRPr sz="21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Layers">
  <a:themeElements>
    <a:clrScheme name="Layers 6">
      <a:dk1>
        <a:srgbClr val="000000"/>
      </a:dk1>
      <a:lt1>
        <a:srgbClr val="FFFFE1"/>
      </a:lt1>
      <a:dk2>
        <a:srgbClr val="330033"/>
      </a:dk2>
      <a:lt2>
        <a:srgbClr val="330033"/>
      </a:lt2>
      <a:accent1>
        <a:srgbClr val="CCCC99"/>
      </a:accent1>
      <a:accent2>
        <a:srgbClr val="FF0000"/>
      </a:accent2>
      <a:accent3>
        <a:srgbClr val="FFFFEE"/>
      </a:accent3>
      <a:accent4>
        <a:srgbClr val="000000"/>
      </a:accent4>
      <a:accent5>
        <a:srgbClr val="E2E2CA"/>
      </a:accent5>
      <a:accent6>
        <a:srgbClr val="E70000"/>
      </a:accent6>
      <a:hlink>
        <a:srgbClr val="9900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ayers">
  <a:themeElements>
    <a:clrScheme name="Layers 6">
      <a:dk1>
        <a:srgbClr val="000000"/>
      </a:dk1>
      <a:lt1>
        <a:srgbClr val="FFFFE1"/>
      </a:lt1>
      <a:dk2>
        <a:srgbClr val="330033"/>
      </a:dk2>
      <a:lt2>
        <a:srgbClr val="330033"/>
      </a:lt2>
      <a:accent1>
        <a:srgbClr val="CCCC99"/>
      </a:accent1>
      <a:accent2>
        <a:srgbClr val="FF0000"/>
      </a:accent2>
      <a:accent3>
        <a:srgbClr val="FFFFEE"/>
      </a:accent3>
      <a:accent4>
        <a:srgbClr val="000000"/>
      </a:accent4>
      <a:accent5>
        <a:srgbClr val="E2E2CA"/>
      </a:accent5>
      <a:accent6>
        <a:srgbClr val="E70000"/>
      </a:accent6>
      <a:hlink>
        <a:srgbClr val="9900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